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C43FA33-75A4-4A30-8C12-BB2B98DDCC4D}" v="203" dt="2021-12-26T15:07:01.28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32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38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12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microsoft.com/office/2016/11/relationships/changesInfo" Target="changesInfos/changesInfo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aitip suphasiriwattana" userId="ad90f5381f438bc7" providerId="LiveId" clId="{6C43FA33-75A4-4A30-8C12-BB2B98DDCC4D}"/>
    <pc:docChg chg="undo custSel addSld modSld">
      <pc:chgData name="Taitip suphasiriwattana" userId="ad90f5381f438bc7" providerId="LiveId" clId="{6C43FA33-75A4-4A30-8C12-BB2B98DDCC4D}" dt="2021-12-26T15:20:19.538" v="4640" actId="33524"/>
      <pc:docMkLst>
        <pc:docMk/>
      </pc:docMkLst>
      <pc:sldChg chg="addSp delSp modSp mod">
        <pc:chgData name="Taitip suphasiriwattana" userId="ad90f5381f438bc7" providerId="LiveId" clId="{6C43FA33-75A4-4A30-8C12-BB2B98DDCC4D}" dt="2021-12-26T15:20:19.538" v="4640" actId="33524"/>
        <pc:sldMkLst>
          <pc:docMk/>
          <pc:sldMk cId="2506784308" sldId="256"/>
        </pc:sldMkLst>
        <pc:spChg chg="add del mod">
          <ac:chgData name="Taitip suphasiriwattana" userId="ad90f5381f438bc7" providerId="LiveId" clId="{6C43FA33-75A4-4A30-8C12-BB2B98DDCC4D}" dt="2021-12-26T11:38:22.864" v="135"/>
          <ac:spMkLst>
            <pc:docMk/>
            <pc:sldMk cId="2506784308" sldId="256"/>
            <ac:spMk id="2" creationId="{FB991341-FB6A-48E4-805A-1726F452CFD6}"/>
          </ac:spMkLst>
        </pc:spChg>
        <pc:spChg chg="add del mod">
          <ac:chgData name="Taitip suphasiriwattana" userId="ad90f5381f438bc7" providerId="LiveId" clId="{6C43FA33-75A4-4A30-8C12-BB2B98DDCC4D}" dt="2021-12-26T11:39:14.148" v="153" actId="478"/>
          <ac:spMkLst>
            <pc:docMk/>
            <pc:sldMk cId="2506784308" sldId="256"/>
            <ac:spMk id="5" creationId="{C8CD9A77-87DF-4004-914D-8041D251797F}"/>
          </ac:spMkLst>
        </pc:spChg>
        <pc:spChg chg="add del mod">
          <ac:chgData name="Taitip suphasiriwattana" userId="ad90f5381f438bc7" providerId="LiveId" clId="{6C43FA33-75A4-4A30-8C12-BB2B98DDCC4D}" dt="2021-12-26T11:29:12.234" v="32" actId="21"/>
          <ac:spMkLst>
            <pc:docMk/>
            <pc:sldMk cId="2506784308" sldId="256"/>
            <ac:spMk id="9" creationId="{428D14CF-7022-4908-800F-EC9D0C427F46}"/>
          </ac:spMkLst>
        </pc:spChg>
        <pc:spChg chg="mod">
          <ac:chgData name="Taitip suphasiriwattana" userId="ad90f5381f438bc7" providerId="LiveId" clId="{6C43FA33-75A4-4A30-8C12-BB2B98DDCC4D}" dt="2021-12-26T15:20:19.538" v="4640" actId="33524"/>
          <ac:spMkLst>
            <pc:docMk/>
            <pc:sldMk cId="2506784308" sldId="256"/>
            <ac:spMk id="11" creationId="{A2BCD72D-2CB5-42E1-90E9-2CE96F712B67}"/>
          </ac:spMkLst>
        </pc:spChg>
        <pc:spChg chg="del mod">
          <ac:chgData name="Taitip suphasiriwattana" userId="ad90f5381f438bc7" providerId="LiveId" clId="{6C43FA33-75A4-4A30-8C12-BB2B98DDCC4D}" dt="2021-12-26T11:36:32.091" v="122" actId="21"/>
          <ac:spMkLst>
            <pc:docMk/>
            <pc:sldMk cId="2506784308" sldId="256"/>
            <ac:spMk id="12" creationId="{348F288A-78F0-4AA4-A55E-D32C9B6A0C93}"/>
          </ac:spMkLst>
        </pc:spChg>
        <pc:spChg chg="add del mod">
          <ac:chgData name="Taitip suphasiriwattana" userId="ad90f5381f438bc7" providerId="LiveId" clId="{6C43FA33-75A4-4A30-8C12-BB2B98DDCC4D}" dt="2021-12-26T11:38:34.946" v="138" actId="478"/>
          <ac:spMkLst>
            <pc:docMk/>
            <pc:sldMk cId="2506784308" sldId="256"/>
            <ac:spMk id="13" creationId="{30499CE5-6F8E-4A65-8497-7B4CE4976AC4}"/>
          </ac:spMkLst>
        </pc:spChg>
        <pc:spChg chg="add del mod">
          <ac:chgData name="Taitip suphasiriwattana" userId="ad90f5381f438bc7" providerId="LiveId" clId="{6C43FA33-75A4-4A30-8C12-BB2B98DDCC4D}" dt="2021-12-26T11:43:35.166" v="485" actId="478"/>
          <ac:spMkLst>
            <pc:docMk/>
            <pc:sldMk cId="2506784308" sldId="256"/>
            <ac:spMk id="14" creationId="{99595577-FF0F-4823-9104-12BCCD38A6C4}"/>
          </ac:spMkLst>
        </pc:spChg>
        <pc:spChg chg="add mod">
          <ac:chgData name="Taitip suphasiriwattana" userId="ad90f5381f438bc7" providerId="LiveId" clId="{6C43FA33-75A4-4A30-8C12-BB2B98DDCC4D}" dt="2021-12-26T11:49:27.935" v="810" actId="1076"/>
          <ac:spMkLst>
            <pc:docMk/>
            <pc:sldMk cId="2506784308" sldId="256"/>
            <ac:spMk id="15" creationId="{6AF2AF2C-12D5-4B14-B1C4-D1668A3B89C4}"/>
          </ac:spMkLst>
        </pc:spChg>
        <pc:picChg chg="mod">
          <ac:chgData name="Taitip suphasiriwattana" userId="ad90f5381f438bc7" providerId="LiveId" clId="{6C43FA33-75A4-4A30-8C12-BB2B98DDCC4D}" dt="2021-12-26T11:49:16.324" v="806" actId="1076"/>
          <ac:picMkLst>
            <pc:docMk/>
            <pc:sldMk cId="2506784308" sldId="256"/>
            <ac:picMk id="10" creationId="{D407CDE6-A540-4C2C-B970-D43AFA4A7807}"/>
          </ac:picMkLst>
        </pc:picChg>
      </pc:sldChg>
      <pc:sldChg chg="addSp delSp modSp mod">
        <pc:chgData name="Taitip suphasiriwattana" userId="ad90f5381f438bc7" providerId="LiveId" clId="{6C43FA33-75A4-4A30-8C12-BB2B98DDCC4D}" dt="2021-12-26T12:10:41.079" v="1844" actId="20577"/>
        <pc:sldMkLst>
          <pc:docMk/>
          <pc:sldMk cId="2640321796" sldId="257"/>
        </pc:sldMkLst>
        <pc:spChg chg="del">
          <ac:chgData name="Taitip suphasiriwattana" userId="ad90f5381f438bc7" providerId="LiveId" clId="{6C43FA33-75A4-4A30-8C12-BB2B98DDCC4D}" dt="2021-12-26T11:26:04.629" v="0" actId="478"/>
          <ac:spMkLst>
            <pc:docMk/>
            <pc:sldMk cId="2640321796" sldId="257"/>
            <ac:spMk id="2" creationId="{4A878022-6427-4545-80FE-6858497D0860}"/>
          </ac:spMkLst>
        </pc:spChg>
        <pc:spChg chg="del">
          <ac:chgData name="Taitip suphasiriwattana" userId="ad90f5381f438bc7" providerId="LiveId" clId="{6C43FA33-75A4-4A30-8C12-BB2B98DDCC4D}" dt="2021-12-26T11:26:04.629" v="0" actId="478"/>
          <ac:spMkLst>
            <pc:docMk/>
            <pc:sldMk cId="2640321796" sldId="257"/>
            <ac:spMk id="3" creationId="{AFE81594-58FF-4F36-ADC8-66F497E6D625}"/>
          </ac:spMkLst>
        </pc:spChg>
        <pc:spChg chg="add mod">
          <ac:chgData name="Taitip suphasiriwattana" userId="ad90f5381f438bc7" providerId="LiveId" clId="{6C43FA33-75A4-4A30-8C12-BB2B98DDCC4D}" dt="2021-12-26T11:26:38.606" v="2" actId="208"/>
          <ac:spMkLst>
            <pc:docMk/>
            <pc:sldMk cId="2640321796" sldId="257"/>
            <ac:spMk id="4" creationId="{2414CC70-82D0-4E07-B5AC-B55AB6915A01}"/>
          </ac:spMkLst>
        </pc:spChg>
        <pc:spChg chg="add mod">
          <ac:chgData name="Taitip suphasiriwattana" userId="ad90f5381f438bc7" providerId="LiveId" clId="{6C43FA33-75A4-4A30-8C12-BB2B98DDCC4D}" dt="2021-12-26T11:29:57.794" v="46" actId="1076"/>
          <ac:spMkLst>
            <pc:docMk/>
            <pc:sldMk cId="2640321796" sldId="257"/>
            <ac:spMk id="5" creationId="{6924D921-4097-498F-BB56-1333F7AA837C}"/>
          </ac:spMkLst>
        </pc:spChg>
        <pc:spChg chg="add del mod">
          <ac:chgData name="Taitip suphasiriwattana" userId="ad90f5381f438bc7" providerId="LiveId" clId="{6C43FA33-75A4-4A30-8C12-BB2B98DDCC4D}" dt="2021-12-26T11:29:35.709" v="41" actId="478"/>
          <ac:spMkLst>
            <pc:docMk/>
            <pc:sldMk cId="2640321796" sldId="257"/>
            <ac:spMk id="9" creationId="{E80A0749-4BE5-474D-9140-22995642C3CC}"/>
          </ac:spMkLst>
        </pc:spChg>
        <pc:spChg chg="add mod">
          <ac:chgData name="Taitip suphasiriwattana" userId="ad90f5381f438bc7" providerId="LiveId" clId="{6C43FA33-75A4-4A30-8C12-BB2B98DDCC4D}" dt="2021-12-26T11:29:50.855" v="44" actId="164"/>
          <ac:spMkLst>
            <pc:docMk/>
            <pc:sldMk cId="2640321796" sldId="257"/>
            <ac:spMk id="10" creationId="{17FA7BBA-98DA-44F8-A32D-C51BC4A2DA60}"/>
          </ac:spMkLst>
        </pc:spChg>
        <pc:spChg chg="add mod">
          <ac:chgData name="Taitip suphasiriwattana" userId="ad90f5381f438bc7" providerId="LiveId" clId="{6C43FA33-75A4-4A30-8C12-BB2B98DDCC4D}" dt="2021-12-26T11:55:08.555" v="1182" actId="404"/>
          <ac:spMkLst>
            <pc:docMk/>
            <pc:sldMk cId="2640321796" sldId="257"/>
            <ac:spMk id="12" creationId="{AD7A4127-E202-41C3-9D01-A37763676B6B}"/>
          </ac:spMkLst>
        </pc:spChg>
        <pc:spChg chg="add mod">
          <ac:chgData name="Taitip suphasiriwattana" userId="ad90f5381f438bc7" providerId="LiveId" clId="{6C43FA33-75A4-4A30-8C12-BB2B98DDCC4D}" dt="2021-12-26T12:09:59.311" v="1784" actId="1035"/>
          <ac:spMkLst>
            <pc:docMk/>
            <pc:sldMk cId="2640321796" sldId="257"/>
            <ac:spMk id="13" creationId="{32CA2402-17E0-4D4F-AEDC-69058888B185}"/>
          </ac:spMkLst>
        </pc:spChg>
        <pc:spChg chg="add mod">
          <ac:chgData name="Taitip suphasiriwattana" userId="ad90f5381f438bc7" providerId="LiveId" clId="{6C43FA33-75A4-4A30-8C12-BB2B98DDCC4D}" dt="2021-12-26T12:10:41.079" v="1844" actId="20577"/>
          <ac:spMkLst>
            <pc:docMk/>
            <pc:sldMk cId="2640321796" sldId="257"/>
            <ac:spMk id="14" creationId="{0AF0CBAC-FE69-4E42-B7C6-ECFFA0086A0C}"/>
          </ac:spMkLst>
        </pc:spChg>
        <pc:grpChg chg="add mod">
          <ac:chgData name="Taitip suphasiriwattana" userId="ad90f5381f438bc7" providerId="LiveId" clId="{6C43FA33-75A4-4A30-8C12-BB2B98DDCC4D}" dt="2021-12-26T11:29:54.142" v="45" actId="1076"/>
          <ac:grpSpMkLst>
            <pc:docMk/>
            <pc:sldMk cId="2640321796" sldId="257"/>
            <ac:grpSpMk id="11" creationId="{3936C105-4CB7-4E8E-A461-DA030301E967}"/>
          </ac:grpSpMkLst>
        </pc:grpChg>
        <pc:picChg chg="add mod ord">
          <ac:chgData name="Taitip suphasiriwattana" userId="ad90f5381f438bc7" providerId="LiveId" clId="{6C43FA33-75A4-4A30-8C12-BB2B98DDCC4D}" dt="2021-12-26T11:29:50.855" v="44" actId="164"/>
          <ac:picMkLst>
            <pc:docMk/>
            <pc:sldMk cId="2640321796" sldId="257"/>
            <ac:picMk id="7" creationId="{FAEF018D-3F6F-4487-90C5-85E86367314D}"/>
          </ac:picMkLst>
        </pc:picChg>
        <pc:picChg chg="add del mod">
          <ac:chgData name="Taitip suphasiriwattana" userId="ad90f5381f438bc7" providerId="LiveId" clId="{6C43FA33-75A4-4A30-8C12-BB2B98DDCC4D}" dt="2021-12-26T11:28:17.168" v="16" actId="478"/>
          <ac:picMkLst>
            <pc:docMk/>
            <pc:sldMk cId="2640321796" sldId="257"/>
            <ac:picMk id="8" creationId="{C5B536F8-A8B7-4B2B-8F12-9B86844D71FA}"/>
          </ac:picMkLst>
        </pc:picChg>
      </pc:sldChg>
      <pc:sldChg chg="addSp delSp modSp new mod">
        <pc:chgData name="Taitip suphasiriwattana" userId="ad90f5381f438bc7" providerId="LiveId" clId="{6C43FA33-75A4-4A30-8C12-BB2B98DDCC4D}" dt="2021-12-26T13:49:18.262" v="3094" actId="14100"/>
        <pc:sldMkLst>
          <pc:docMk/>
          <pc:sldMk cId="821911509" sldId="258"/>
        </pc:sldMkLst>
        <pc:spChg chg="del">
          <ac:chgData name="Taitip suphasiriwattana" userId="ad90f5381f438bc7" providerId="LiveId" clId="{6C43FA33-75A4-4A30-8C12-BB2B98DDCC4D}" dt="2021-12-26T11:30:08.140" v="48" actId="478"/>
          <ac:spMkLst>
            <pc:docMk/>
            <pc:sldMk cId="821911509" sldId="258"/>
            <ac:spMk id="2" creationId="{9DFD4413-4310-45B6-B494-0D2D9EE2B846}"/>
          </ac:spMkLst>
        </pc:spChg>
        <pc:spChg chg="del">
          <ac:chgData name="Taitip suphasiriwattana" userId="ad90f5381f438bc7" providerId="LiveId" clId="{6C43FA33-75A4-4A30-8C12-BB2B98DDCC4D}" dt="2021-12-26T11:30:08.140" v="48" actId="478"/>
          <ac:spMkLst>
            <pc:docMk/>
            <pc:sldMk cId="821911509" sldId="258"/>
            <ac:spMk id="3" creationId="{0B915DE8-C089-423D-B776-92A675092BF4}"/>
          </ac:spMkLst>
        </pc:spChg>
        <pc:spChg chg="add mod">
          <ac:chgData name="Taitip suphasiriwattana" userId="ad90f5381f438bc7" providerId="LiveId" clId="{6C43FA33-75A4-4A30-8C12-BB2B98DDCC4D}" dt="2021-12-26T11:30:24.214" v="50" actId="208"/>
          <ac:spMkLst>
            <pc:docMk/>
            <pc:sldMk cId="821911509" sldId="258"/>
            <ac:spMk id="4" creationId="{11AABA98-6FB2-4F34-B086-2AC74A7203C7}"/>
          </ac:spMkLst>
        </pc:spChg>
        <pc:spChg chg="mod topLvl">
          <ac:chgData name="Taitip suphasiriwattana" userId="ad90f5381f438bc7" providerId="LiveId" clId="{6C43FA33-75A4-4A30-8C12-BB2B98DDCC4D}" dt="2021-12-26T11:32:05.459" v="69" actId="164"/>
          <ac:spMkLst>
            <pc:docMk/>
            <pc:sldMk cId="821911509" sldId="258"/>
            <ac:spMk id="10" creationId="{9014CE3E-A540-4AF9-A8EB-7ACFA29C1720}"/>
          </ac:spMkLst>
        </pc:spChg>
        <pc:spChg chg="add mod">
          <ac:chgData name="Taitip suphasiriwattana" userId="ad90f5381f438bc7" providerId="LiveId" clId="{6C43FA33-75A4-4A30-8C12-BB2B98DDCC4D}" dt="2021-12-26T11:32:26.934" v="79" actId="20577"/>
          <ac:spMkLst>
            <pc:docMk/>
            <pc:sldMk cId="821911509" sldId="258"/>
            <ac:spMk id="13" creationId="{C1101CAD-9F38-48D1-969A-4E77CE7A5738}"/>
          </ac:spMkLst>
        </pc:spChg>
        <pc:spChg chg="add del mod">
          <ac:chgData name="Taitip suphasiriwattana" userId="ad90f5381f438bc7" providerId="LiveId" clId="{6C43FA33-75A4-4A30-8C12-BB2B98DDCC4D}" dt="2021-12-26T12:11:13.515" v="1847" actId="478"/>
          <ac:spMkLst>
            <pc:docMk/>
            <pc:sldMk cId="821911509" sldId="258"/>
            <ac:spMk id="14" creationId="{10016D47-F2AD-4955-8EF5-F4D994FA668B}"/>
          </ac:spMkLst>
        </pc:spChg>
        <pc:spChg chg="add mod">
          <ac:chgData name="Taitip suphasiriwattana" userId="ad90f5381f438bc7" providerId="LiveId" clId="{6C43FA33-75A4-4A30-8C12-BB2B98DDCC4D}" dt="2021-12-26T13:49:18.262" v="3094" actId="14100"/>
          <ac:spMkLst>
            <pc:docMk/>
            <pc:sldMk cId="821911509" sldId="258"/>
            <ac:spMk id="15" creationId="{3027119B-76FB-49D1-8AA8-E2E5C796C451}"/>
          </ac:spMkLst>
        </pc:spChg>
        <pc:spChg chg="add del mod">
          <ac:chgData name="Taitip suphasiriwattana" userId="ad90f5381f438bc7" providerId="LiveId" clId="{6C43FA33-75A4-4A30-8C12-BB2B98DDCC4D}" dt="2021-12-26T12:11:41.269" v="1890"/>
          <ac:spMkLst>
            <pc:docMk/>
            <pc:sldMk cId="821911509" sldId="258"/>
            <ac:spMk id="16" creationId="{98A52480-C325-44E7-A0F4-2460DBECAC27}"/>
          </ac:spMkLst>
        </pc:spChg>
        <pc:spChg chg="add mod">
          <ac:chgData name="Taitip suphasiriwattana" userId="ad90f5381f438bc7" providerId="LiveId" clId="{6C43FA33-75A4-4A30-8C12-BB2B98DDCC4D}" dt="2021-12-26T13:47:11.203" v="3072" actId="14100"/>
          <ac:spMkLst>
            <pc:docMk/>
            <pc:sldMk cId="821911509" sldId="258"/>
            <ac:spMk id="17" creationId="{92FFF11F-3E14-483C-B9C5-72268350C709}"/>
          </ac:spMkLst>
        </pc:spChg>
        <pc:spChg chg="add mod">
          <ac:chgData name="Taitip suphasiriwattana" userId="ad90f5381f438bc7" providerId="LiveId" clId="{6C43FA33-75A4-4A30-8C12-BB2B98DDCC4D}" dt="2021-12-26T13:48:16.782" v="3085" actId="14100"/>
          <ac:spMkLst>
            <pc:docMk/>
            <pc:sldMk cId="821911509" sldId="258"/>
            <ac:spMk id="18" creationId="{85CDDD59-BDF8-4B99-9BEE-D97130720D43}"/>
          </ac:spMkLst>
        </pc:spChg>
        <pc:grpChg chg="add del mod">
          <ac:chgData name="Taitip suphasiriwattana" userId="ad90f5381f438bc7" providerId="LiveId" clId="{6C43FA33-75A4-4A30-8C12-BB2B98DDCC4D}" dt="2021-12-26T11:31:24.527" v="56" actId="478"/>
          <ac:grpSpMkLst>
            <pc:docMk/>
            <pc:sldMk cId="821911509" sldId="258"/>
            <ac:grpSpMk id="9" creationId="{091EA40F-D61D-4ACE-BD32-0B833C310A7F}"/>
          </ac:grpSpMkLst>
        </pc:grpChg>
        <pc:grpChg chg="add mod">
          <ac:chgData name="Taitip suphasiriwattana" userId="ad90f5381f438bc7" providerId="LiveId" clId="{6C43FA33-75A4-4A30-8C12-BB2B98DDCC4D}" dt="2021-12-26T11:32:05.459" v="69" actId="164"/>
          <ac:grpSpMkLst>
            <pc:docMk/>
            <pc:sldMk cId="821911509" sldId="258"/>
            <ac:grpSpMk id="12" creationId="{DB23944D-37AF-4CCA-A45D-0266AA6F3745}"/>
          </ac:grpSpMkLst>
        </pc:grpChg>
        <pc:picChg chg="add del mod">
          <ac:chgData name="Taitip suphasiriwattana" userId="ad90f5381f438bc7" providerId="LiveId" clId="{6C43FA33-75A4-4A30-8C12-BB2B98DDCC4D}" dt="2021-12-26T11:30:54.975" v="52" actId="478"/>
          <ac:picMkLst>
            <pc:docMk/>
            <pc:sldMk cId="821911509" sldId="258"/>
            <ac:picMk id="6" creationId="{1EFE166E-5D03-4D7D-96B8-6D72F17512A5}"/>
          </ac:picMkLst>
        </pc:picChg>
        <pc:picChg chg="add mod ord">
          <ac:chgData name="Taitip suphasiriwattana" userId="ad90f5381f438bc7" providerId="LiveId" clId="{6C43FA33-75A4-4A30-8C12-BB2B98DDCC4D}" dt="2021-12-26T11:32:05.459" v="69" actId="164"/>
          <ac:picMkLst>
            <pc:docMk/>
            <pc:sldMk cId="821911509" sldId="258"/>
            <ac:picMk id="8" creationId="{39E297BE-8F64-4258-AF50-21CF5E14E95C}"/>
          </ac:picMkLst>
        </pc:picChg>
        <pc:picChg chg="del mod topLvl">
          <ac:chgData name="Taitip suphasiriwattana" userId="ad90f5381f438bc7" providerId="LiveId" clId="{6C43FA33-75A4-4A30-8C12-BB2B98DDCC4D}" dt="2021-12-26T11:31:24.527" v="56" actId="478"/>
          <ac:picMkLst>
            <pc:docMk/>
            <pc:sldMk cId="821911509" sldId="258"/>
            <ac:picMk id="11" creationId="{D2842F9F-B304-41D4-9BD5-65111C6BCEA6}"/>
          </ac:picMkLst>
        </pc:picChg>
        <pc:picChg chg="add mod">
          <ac:chgData name="Taitip suphasiriwattana" userId="ad90f5381f438bc7" providerId="LiveId" clId="{6C43FA33-75A4-4A30-8C12-BB2B98DDCC4D}" dt="2021-12-26T13:48:54.043" v="3088" actId="1076"/>
          <ac:picMkLst>
            <pc:docMk/>
            <pc:sldMk cId="821911509" sldId="258"/>
            <ac:picMk id="20" creationId="{60CCC102-444A-48CA-90B6-EEB0D0932AB3}"/>
          </ac:picMkLst>
        </pc:picChg>
        <pc:picChg chg="add mod">
          <ac:chgData name="Taitip suphasiriwattana" userId="ad90f5381f438bc7" providerId="LiveId" clId="{6C43FA33-75A4-4A30-8C12-BB2B98DDCC4D}" dt="2021-12-26T13:48:08.533" v="3082" actId="14100"/>
          <ac:picMkLst>
            <pc:docMk/>
            <pc:sldMk cId="821911509" sldId="258"/>
            <ac:picMk id="2050" creationId="{45D8B49F-EC18-454C-845E-E8860F54297F}"/>
          </ac:picMkLst>
        </pc:picChg>
        <pc:picChg chg="add mod">
          <ac:chgData name="Taitip suphasiriwattana" userId="ad90f5381f438bc7" providerId="LiveId" clId="{6C43FA33-75A4-4A30-8C12-BB2B98DDCC4D}" dt="2021-12-26T13:49:15.539" v="3093" actId="1076"/>
          <ac:picMkLst>
            <pc:docMk/>
            <pc:sldMk cId="821911509" sldId="258"/>
            <ac:picMk id="2052" creationId="{3133B57E-C4EF-433E-BFAC-6C491B2433E1}"/>
          </ac:picMkLst>
        </pc:picChg>
      </pc:sldChg>
      <pc:sldChg chg="addSp delSp modSp add mod">
        <pc:chgData name="Taitip suphasiriwattana" userId="ad90f5381f438bc7" providerId="LiveId" clId="{6C43FA33-75A4-4A30-8C12-BB2B98DDCC4D}" dt="2021-12-26T14:15:39.443" v="3795" actId="1076"/>
        <pc:sldMkLst>
          <pc:docMk/>
          <pc:sldMk cId="2507187711" sldId="259"/>
        </pc:sldMkLst>
        <pc:spChg chg="mod">
          <ac:chgData name="Taitip suphasiriwattana" userId="ad90f5381f438bc7" providerId="LiveId" clId="{6C43FA33-75A4-4A30-8C12-BB2B98DDCC4D}" dt="2021-12-26T11:32:57.846" v="81" actId="208"/>
          <ac:spMkLst>
            <pc:docMk/>
            <pc:sldMk cId="2507187711" sldId="259"/>
            <ac:spMk id="4" creationId="{11AABA98-6FB2-4F34-B086-2AC74A7203C7}"/>
          </ac:spMkLst>
        </pc:spChg>
        <pc:spChg chg="mod topLvl">
          <ac:chgData name="Taitip suphasiriwattana" userId="ad90f5381f438bc7" providerId="LiveId" clId="{6C43FA33-75A4-4A30-8C12-BB2B98DDCC4D}" dt="2021-12-26T11:33:53.373" v="99" actId="164"/>
          <ac:spMkLst>
            <pc:docMk/>
            <pc:sldMk cId="2507187711" sldId="259"/>
            <ac:spMk id="10" creationId="{9014CE3E-A540-4AF9-A8EB-7ACFA29C1720}"/>
          </ac:spMkLst>
        </pc:spChg>
        <pc:spChg chg="mod">
          <ac:chgData name="Taitip suphasiriwattana" userId="ad90f5381f438bc7" providerId="LiveId" clId="{6C43FA33-75A4-4A30-8C12-BB2B98DDCC4D}" dt="2021-12-26T11:33:08.186" v="91" actId="207"/>
          <ac:spMkLst>
            <pc:docMk/>
            <pc:sldMk cId="2507187711" sldId="259"/>
            <ac:spMk id="13" creationId="{C1101CAD-9F38-48D1-969A-4E77CE7A5738}"/>
          </ac:spMkLst>
        </pc:spChg>
        <pc:spChg chg="add mod">
          <ac:chgData name="Taitip suphasiriwattana" userId="ad90f5381f438bc7" providerId="LiveId" clId="{6C43FA33-75A4-4A30-8C12-BB2B98DDCC4D}" dt="2021-12-26T13:58:48.380" v="3400" actId="20577"/>
          <ac:spMkLst>
            <pc:docMk/>
            <pc:sldMk cId="2507187711" sldId="259"/>
            <ac:spMk id="16" creationId="{04A032C9-E8F8-4DA7-8E3C-2093EA55C528}"/>
          </ac:spMkLst>
        </pc:spChg>
        <pc:spChg chg="add mod">
          <ac:chgData name="Taitip suphasiriwattana" userId="ad90f5381f438bc7" providerId="LiveId" clId="{6C43FA33-75A4-4A30-8C12-BB2B98DDCC4D}" dt="2021-12-26T14:00:24.193" v="3455" actId="1076"/>
          <ac:spMkLst>
            <pc:docMk/>
            <pc:sldMk cId="2507187711" sldId="259"/>
            <ac:spMk id="17" creationId="{BFBF0E53-E0DD-484A-B5F9-10326D3561CD}"/>
          </ac:spMkLst>
        </pc:spChg>
        <pc:spChg chg="add mod">
          <ac:chgData name="Taitip suphasiriwattana" userId="ad90f5381f438bc7" providerId="LiveId" clId="{6C43FA33-75A4-4A30-8C12-BB2B98DDCC4D}" dt="2021-12-26T13:55:34.699" v="3319" actId="1076"/>
          <ac:spMkLst>
            <pc:docMk/>
            <pc:sldMk cId="2507187711" sldId="259"/>
            <ac:spMk id="18" creationId="{6F6BC87E-7177-458C-BC76-7EC58E90D003}"/>
          </ac:spMkLst>
        </pc:spChg>
        <pc:spChg chg="add mod">
          <ac:chgData name="Taitip suphasiriwattana" userId="ad90f5381f438bc7" providerId="LiveId" clId="{6C43FA33-75A4-4A30-8C12-BB2B98DDCC4D}" dt="2021-12-26T14:13:10.685" v="3615" actId="1076"/>
          <ac:spMkLst>
            <pc:docMk/>
            <pc:sldMk cId="2507187711" sldId="259"/>
            <ac:spMk id="19" creationId="{5AC4E3A0-7753-4E67-9481-9817A8B446C1}"/>
          </ac:spMkLst>
        </pc:spChg>
        <pc:spChg chg="add mod">
          <ac:chgData name="Taitip suphasiriwattana" userId="ad90f5381f438bc7" providerId="LiveId" clId="{6C43FA33-75A4-4A30-8C12-BB2B98DDCC4D}" dt="2021-12-26T14:14:38.826" v="3703" actId="20577"/>
          <ac:spMkLst>
            <pc:docMk/>
            <pc:sldMk cId="2507187711" sldId="259"/>
            <ac:spMk id="20" creationId="{06757639-E90F-4DC0-A072-333C6C41516F}"/>
          </ac:spMkLst>
        </pc:spChg>
        <pc:spChg chg="add mod">
          <ac:chgData name="Taitip suphasiriwattana" userId="ad90f5381f438bc7" providerId="LiveId" clId="{6C43FA33-75A4-4A30-8C12-BB2B98DDCC4D}" dt="2021-12-26T14:15:39.443" v="3795" actId="1076"/>
          <ac:spMkLst>
            <pc:docMk/>
            <pc:sldMk cId="2507187711" sldId="259"/>
            <ac:spMk id="21" creationId="{B3D76339-406A-4FEB-A4A6-B1A736759C77}"/>
          </ac:spMkLst>
        </pc:spChg>
        <pc:grpChg chg="add mod">
          <ac:chgData name="Taitip suphasiriwattana" userId="ad90f5381f438bc7" providerId="LiveId" clId="{6C43FA33-75A4-4A30-8C12-BB2B98DDCC4D}" dt="2021-12-26T11:33:53.373" v="99" actId="164"/>
          <ac:grpSpMkLst>
            <pc:docMk/>
            <pc:sldMk cId="2507187711" sldId="259"/>
            <ac:grpSpMk id="5" creationId="{C08DA9AE-A1DD-489D-A1AA-0015D8C6B6F1}"/>
          </ac:grpSpMkLst>
        </pc:grpChg>
        <pc:grpChg chg="del">
          <ac:chgData name="Taitip suphasiriwattana" userId="ad90f5381f438bc7" providerId="LiveId" clId="{6C43FA33-75A4-4A30-8C12-BB2B98DDCC4D}" dt="2021-12-26T11:33:12.447" v="92" actId="478"/>
          <ac:grpSpMkLst>
            <pc:docMk/>
            <pc:sldMk cId="2507187711" sldId="259"/>
            <ac:grpSpMk id="12" creationId="{DB23944D-37AF-4CCA-A45D-0266AA6F3745}"/>
          </ac:grpSpMkLst>
        </pc:grpChg>
        <pc:picChg chg="add mod">
          <ac:chgData name="Taitip suphasiriwattana" userId="ad90f5381f438bc7" providerId="LiveId" clId="{6C43FA33-75A4-4A30-8C12-BB2B98DDCC4D}" dt="2021-12-26T11:33:53.373" v="99" actId="164"/>
          <ac:picMkLst>
            <pc:docMk/>
            <pc:sldMk cId="2507187711" sldId="259"/>
            <ac:picMk id="3" creationId="{6B252F46-3704-41E4-9C6E-AF6B7EDB0AE3}"/>
          </ac:picMkLst>
        </pc:picChg>
        <pc:picChg chg="del topLvl">
          <ac:chgData name="Taitip suphasiriwattana" userId="ad90f5381f438bc7" providerId="LiveId" clId="{6C43FA33-75A4-4A30-8C12-BB2B98DDCC4D}" dt="2021-12-26T11:33:12.447" v="92" actId="478"/>
          <ac:picMkLst>
            <pc:docMk/>
            <pc:sldMk cId="2507187711" sldId="259"/>
            <ac:picMk id="8" creationId="{39E297BE-8F64-4258-AF50-21CF5E14E95C}"/>
          </ac:picMkLst>
        </pc:picChg>
        <pc:picChg chg="add mod">
          <ac:chgData name="Taitip suphasiriwattana" userId="ad90f5381f438bc7" providerId="LiveId" clId="{6C43FA33-75A4-4A30-8C12-BB2B98DDCC4D}" dt="2021-12-26T14:00:56.993" v="3458" actId="1076"/>
          <ac:picMkLst>
            <pc:docMk/>
            <pc:sldMk cId="2507187711" sldId="259"/>
            <ac:picMk id="1026" creationId="{27B62901-6077-473B-AB2B-7C3486C93D09}"/>
          </ac:picMkLst>
        </pc:picChg>
        <pc:picChg chg="add mod">
          <ac:chgData name="Taitip suphasiriwattana" userId="ad90f5381f438bc7" providerId="LiveId" clId="{6C43FA33-75A4-4A30-8C12-BB2B98DDCC4D}" dt="2021-12-26T13:45:41.729" v="3041" actId="1036"/>
          <ac:picMkLst>
            <pc:docMk/>
            <pc:sldMk cId="2507187711" sldId="259"/>
            <ac:picMk id="1028" creationId="{BE196A8D-F718-48DF-A486-5C16F375079A}"/>
          </ac:picMkLst>
        </pc:picChg>
        <pc:picChg chg="add mod">
          <ac:chgData name="Taitip suphasiriwattana" userId="ad90f5381f438bc7" providerId="LiveId" clId="{6C43FA33-75A4-4A30-8C12-BB2B98DDCC4D}" dt="2021-12-26T13:45:41.729" v="3041" actId="1036"/>
          <ac:picMkLst>
            <pc:docMk/>
            <pc:sldMk cId="2507187711" sldId="259"/>
            <ac:picMk id="1030" creationId="{5EFBED88-7FB1-4F62-BBDD-6D4D77AE7A7E}"/>
          </ac:picMkLst>
        </pc:picChg>
        <pc:picChg chg="add mod">
          <ac:chgData name="Taitip suphasiriwattana" userId="ad90f5381f438bc7" providerId="LiveId" clId="{6C43FA33-75A4-4A30-8C12-BB2B98DDCC4D}" dt="2021-12-26T13:45:41.729" v="3041" actId="1036"/>
          <ac:picMkLst>
            <pc:docMk/>
            <pc:sldMk cId="2507187711" sldId="259"/>
            <ac:picMk id="1032" creationId="{17B7818F-AB0D-4867-9E9A-9EE22E93CAF8}"/>
          </ac:picMkLst>
        </pc:picChg>
        <pc:picChg chg="add mod">
          <ac:chgData name="Taitip suphasiriwattana" userId="ad90f5381f438bc7" providerId="LiveId" clId="{6C43FA33-75A4-4A30-8C12-BB2B98DDCC4D}" dt="2021-12-26T13:45:47.759" v="3062" actId="1036"/>
          <ac:picMkLst>
            <pc:docMk/>
            <pc:sldMk cId="2507187711" sldId="259"/>
            <ac:picMk id="1034" creationId="{DFEE6A84-D510-4529-8953-A53F97B86B59}"/>
          </ac:picMkLst>
        </pc:picChg>
        <pc:picChg chg="add mod">
          <ac:chgData name="Taitip suphasiriwattana" userId="ad90f5381f438bc7" providerId="LiveId" clId="{6C43FA33-75A4-4A30-8C12-BB2B98DDCC4D}" dt="2021-12-26T13:45:47.759" v="3062" actId="1036"/>
          <ac:picMkLst>
            <pc:docMk/>
            <pc:sldMk cId="2507187711" sldId="259"/>
            <ac:picMk id="1036" creationId="{3D9E2393-2FC3-49F4-B157-F61E55996FFD}"/>
          </ac:picMkLst>
        </pc:picChg>
      </pc:sldChg>
      <pc:sldChg chg="addSp delSp modSp new mod">
        <pc:chgData name="Taitip suphasiriwattana" userId="ad90f5381f438bc7" providerId="LiveId" clId="{6C43FA33-75A4-4A30-8C12-BB2B98DDCC4D}" dt="2021-12-26T15:09:41.483" v="4639" actId="552"/>
        <pc:sldMkLst>
          <pc:docMk/>
          <pc:sldMk cId="2062452238" sldId="260"/>
        </pc:sldMkLst>
        <pc:spChg chg="del">
          <ac:chgData name="Taitip suphasiriwattana" userId="ad90f5381f438bc7" providerId="LiveId" clId="{6C43FA33-75A4-4A30-8C12-BB2B98DDCC4D}" dt="2021-12-26T11:34:18.468" v="101" actId="478"/>
          <ac:spMkLst>
            <pc:docMk/>
            <pc:sldMk cId="2062452238" sldId="260"/>
            <ac:spMk id="2" creationId="{CA0E435B-480E-4033-9326-623A3F04A264}"/>
          </ac:spMkLst>
        </pc:spChg>
        <pc:spChg chg="del">
          <ac:chgData name="Taitip suphasiriwattana" userId="ad90f5381f438bc7" providerId="LiveId" clId="{6C43FA33-75A4-4A30-8C12-BB2B98DDCC4D}" dt="2021-12-26T11:34:18.468" v="101" actId="478"/>
          <ac:spMkLst>
            <pc:docMk/>
            <pc:sldMk cId="2062452238" sldId="260"/>
            <ac:spMk id="3" creationId="{C6897858-3E6C-4504-BFCA-BDD6A107ADFF}"/>
          </ac:spMkLst>
        </pc:spChg>
        <pc:spChg chg="add mod">
          <ac:chgData name="Taitip suphasiriwattana" userId="ad90f5381f438bc7" providerId="LiveId" clId="{6C43FA33-75A4-4A30-8C12-BB2B98DDCC4D}" dt="2021-12-26T11:34:24.642" v="103" actId="208"/>
          <ac:spMkLst>
            <pc:docMk/>
            <pc:sldMk cId="2062452238" sldId="260"/>
            <ac:spMk id="4" creationId="{06122218-90E6-4DCF-A40E-BEA77643099A}"/>
          </ac:spMkLst>
        </pc:spChg>
        <pc:spChg chg="add mod">
          <ac:chgData name="Taitip suphasiriwattana" userId="ad90f5381f438bc7" providerId="LiveId" clId="{6C43FA33-75A4-4A30-8C12-BB2B98DDCC4D}" dt="2021-12-26T11:34:51.145" v="114" actId="20577"/>
          <ac:spMkLst>
            <pc:docMk/>
            <pc:sldMk cId="2062452238" sldId="260"/>
            <ac:spMk id="5" creationId="{306C6A76-8DF2-4522-A759-6EA4AC200A16}"/>
          </ac:spMkLst>
        </pc:spChg>
        <pc:spChg chg="mod topLvl">
          <ac:chgData name="Taitip suphasiriwattana" userId="ad90f5381f438bc7" providerId="LiveId" clId="{6C43FA33-75A4-4A30-8C12-BB2B98DDCC4D}" dt="2021-12-26T11:35:37.385" v="120" actId="164"/>
          <ac:spMkLst>
            <pc:docMk/>
            <pc:sldMk cId="2062452238" sldId="260"/>
            <ac:spMk id="7" creationId="{E06A98CC-BB5E-457F-85C1-7FEA0C6B2088}"/>
          </ac:spMkLst>
        </pc:spChg>
        <pc:spChg chg="mod">
          <ac:chgData name="Taitip suphasiriwattana" userId="ad90f5381f438bc7" providerId="LiveId" clId="{6C43FA33-75A4-4A30-8C12-BB2B98DDCC4D}" dt="2021-12-26T14:18:56.094" v="3819" actId="207"/>
          <ac:spMkLst>
            <pc:docMk/>
            <pc:sldMk cId="2062452238" sldId="260"/>
            <ac:spMk id="18" creationId="{28509E81-C8D3-42BC-83D4-67C0B3FFD90E}"/>
          </ac:spMkLst>
        </pc:spChg>
        <pc:spChg chg="add mod ord">
          <ac:chgData name="Taitip suphasiriwattana" userId="ad90f5381f438bc7" providerId="LiveId" clId="{6C43FA33-75A4-4A30-8C12-BB2B98DDCC4D}" dt="2021-12-26T14:25:11.189" v="3918" actId="1582"/>
          <ac:spMkLst>
            <pc:docMk/>
            <pc:sldMk cId="2062452238" sldId="260"/>
            <ac:spMk id="20" creationId="{595AA82F-3F40-4560-BEAF-D99E2E253BFC}"/>
          </ac:spMkLst>
        </pc:spChg>
        <pc:spChg chg="add mod ord">
          <ac:chgData name="Taitip suphasiriwattana" userId="ad90f5381f438bc7" providerId="LiveId" clId="{6C43FA33-75A4-4A30-8C12-BB2B98DDCC4D}" dt="2021-12-26T14:25:14.407" v="3919" actId="108"/>
          <ac:spMkLst>
            <pc:docMk/>
            <pc:sldMk cId="2062452238" sldId="260"/>
            <ac:spMk id="21" creationId="{7034BD72-50D9-4131-AE7E-6CF5E97A1D90}"/>
          </ac:spMkLst>
        </pc:spChg>
        <pc:spChg chg="add mod ord">
          <ac:chgData name="Taitip suphasiriwattana" userId="ad90f5381f438bc7" providerId="LiveId" clId="{6C43FA33-75A4-4A30-8C12-BB2B98DDCC4D}" dt="2021-12-26T14:25:17.432" v="3920" actId="108"/>
          <ac:spMkLst>
            <pc:docMk/>
            <pc:sldMk cId="2062452238" sldId="260"/>
            <ac:spMk id="22" creationId="{C0BD09B9-8481-4A9E-BDAC-57A3602909F2}"/>
          </ac:spMkLst>
        </pc:spChg>
        <pc:spChg chg="add mod ord">
          <ac:chgData name="Taitip suphasiriwattana" userId="ad90f5381f438bc7" providerId="LiveId" clId="{6C43FA33-75A4-4A30-8C12-BB2B98DDCC4D}" dt="2021-12-26T14:25:19.314" v="3921" actId="108"/>
          <ac:spMkLst>
            <pc:docMk/>
            <pc:sldMk cId="2062452238" sldId="260"/>
            <ac:spMk id="23" creationId="{83A8B4A5-B9E3-4F7D-9240-E8F615AFAC4D}"/>
          </ac:spMkLst>
        </pc:spChg>
        <pc:spChg chg="mod topLvl">
          <ac:chgData name="Taitip suphasiriwattana" userId="ad90f5381f438bc7" providerId="LiveId" clId="{6C43FA33-75A4-4A30-8C12-BB2B98DDCC4D}" dt="2021-12-26T14:22:48.391" v="3875" actId="164"/>
          <ac:spMkLst>
            <pc:docMk/>
            <pc:sldMk cId="2062452238" sldId="260"/>
            <ac:spMk id="25" creationId="{AE72FDB1-C0BE-4CF5-ADD6-F171BF5069BC}"/>
          </ac:spMkLst>
        </pc:spChg>
        <pc:spChg chg="mod topLvl">
          <ac:chgData name="Taitip suphasiriwattana" userId="ad90f5381f438bc7" providerId="LiveId" clId="{6C43FA33-75A4-4A30-8C12-BB2B98DDCC4D}" dt="2021-12-26T14:24:12.077" v="3903" actId="164"/>
          <ac:spMkLst>
            <pc:docMk/>
            <pc:sldMk cId="2062452238" sldId="260"/>
            <ac:spMk id="31" creationId="{0191AB9E-C0CD-4D9F-8DBF-ADC1B00B85EF}"/>
          </ac:spMkLst>
        </pc:spChg>
        <pc:spChg chg="add mod">
          <ac:chgData name="Taitip suphasiriwattana" userId="ad90f5381f438bc7" providerId="LiveId" clId="{6C43FA33-75A4-4A30-8C12-BB2B98DDCC4D}" dt="2021-12-26T14:23:47.853" v="3896" actId="164"/>
          <ac:spMkLst>
            <pc:docMk/>
            <pc:sldMk cId="2062452238" sldId="260"/>
            <ac:spMk id="33" creationId="{A3D467D2-70E9-4613-847C-08FBE05E876D}"/>
          </ac:spMkLst>
        </pc:spChg>
        <pc:spChg chg="add mod">
          <ac:chgData name="Taitip suphasiriwattana" userId="ad90f5381f438bc7" providerId="LiveId" clId="{6C43FA33-75A4-4A30-8C12-BB2B98DDCC4D}" dt="2021-12-26T14:35:33.088" v="3935" actId="1076"/>
          <ac:spMkLst>
            <pc:docMk/>
            <pc:sldMk cId="2062452238" sldId="260"/>
            <ac:spMk id="36" creationId="{2686A535-D7AB-4801-B500-7E900FAAC80F}"/>
          </ac:spMkLst>
        </pc:spChg>
        <pc:spChg chg="add mod">
          <ac:chgData name="Taitip suphasiriwattana" userId="ad90f5381f438bc7" providerId="LiveId" clId="{6C43FA33-75A4-4A30-8C12-BB2B98DDCC4D}" dt="2021-12-26T14:35:49.517" v="3944" actId="20577"/>
          <ac:spMkLst>
            <pc:docMk/>
            <pc:sldMk cId="2062452238" sldId="260"/>
            <ac:spMk id="37" creationId="{C747F11D-2834-4D92-8847-D1BB5F69EE9C}"/>
          </ac:spMkLst>
        </pc:spChg>
        <pc:spChg chg="add mod">
          <ac:chgData name="Taitip suphasiriwattana" userId="ad90f5381f438bc7" providerId="LiveId" clId="{6C43FA33-75A4-4A30-8C12-BB2B98DDCC4D}" dt="2021-12-26T14:36:41.360" v="3950" actId="20577"/>
          <ac:spMkLst>
            <pc:docMk/>
            <pc:sldMk cId="2062452238" sldId="260"/>
            <ac:spMk id="38" creationId="{0A830289-67B7-421B-A78D-227594AC8050}"/>
          </ac:spMkLst>
        </pc:spChg>
        <pc:spChg chg="add mod">
          <ac:chgData name="Taitip suphasiriwattana" userId="ad90f5381f438bc7" providerId="LiveId" clId="{6C43FA33-75A4-4A30-8C12-BB2B98DDCC4D}" dt="2021-12-26T14:37:03.799" v="3962" actId="14100"/>
          <ac:spMkLst>
            <pc:docMk/>
            <pc:sldMk cId="2062452238" sldId="260"/>
            <ac:spMk id="39" creationId="{116642F0-BE5A-411C-96BF-6D353F6A9840}"/>
          </ac:spMkLst>
        </pc:spChg>
        <pc:spChg chg="add mod">
          <ac:chgData name="Taitip suphasiriwattana" userId="ad90f5381f438bc7" providerId="LiveId" clId="{6C43FA33-75A4-4A30-8C12-BB2B98DDCC4D}" dt="2021-12-26T15:09:31.987" v="4638" actId="554"/>
          <ac:spMkLst>
            <pc:docMk/>
            <pc:sldMk cId="2062452238" sldId="260"/>
            <ac:spMk id="40" creationId="{60FBA37B-1F50-488D-88E6-3402D97A9BCD}"/>
          </ac:spMkLst>
        </pc:spChg>
        <pc:spChg chg="add mod">
          <ac:chgData name="Taitip suphasiriwattana" userId="ad90f5381f438bc7" providerId="LiveId" clId="{6C43FA33-75A4-4A30-8C12-BB2B98DDCC4D}" dt="2021-12-26T15:09:41.483" v="4639" actId="552"/>
          <ac:spMkLst>
            <pc:docMk/>
            <pc:sldMk cId="2062452238" sldId="260"/>
            <ac:spMk id="41" creationId="{C0CF7497-6E14-42A4-88B3-CD8558EBEB8C}"/>
          </ac:spMkLst>
        </pc:spChg>
        <pc:spChg chg="add mod">
          <ac:chgData name="Taitip suphasiriwattana" userId="ad90f5381f438bc7" providerId="LiveId" clId="{6C43FA33-75A4-4A30-8C12-BB2B98DDCC4D}" dt="2021-12-26T15:09:23.591" v="4637" actId="552"/>
          <ac:spMkLst>
            <pc:docMk/>
            <pc:sldMk cId="2062452238" sldId="260"/>
            <ac:spMk id="42" creationId="{738766FB-AD36-418E-9F27-5AC9C0D02FA1}"/>
          </ac:spMkLst>
        </pc:spChg>
        <pc:spChg chg="add mod">
          <ac:chgData name="Taitip suphasiriwattana" userId="ad90f5381f438bc7" providerId="LiveId" clId="{6C43FA33-75A4-4A30-8C12-BB2B98DDCC4D}" dt="2021-12-26T15:09:41.483" v="4639" actId="552"/>
          <ac:spMkLst>
            <pc:docMk/>
            <pc:sldMk cId="2062452238" sldId="260"/>
            <ac:spMk id="43" creationId="{9666B26C-B272-43BE-8A49-F8EDC28E8944}"/>
          </ac:spMkLst>
        </pc:spChg>
        <pc:grpChg chg="add del mod">
          <ac:chgData name="Taitip suphasiriwattana" userId="ad90f5381f438bc7" providerId="LiveId" clId="{6C43FA33-75A4-4A30-8C12-BB2B98DDCC4D}" dt="2021-12-26T11:34:38.377" v="106" actId="478"/>
          <ac:grpSpMkLst>
            <pc:docMk/>
            <pc:sldMk cId="2062452238" sldId="260"/>
            <ac:grpSpMk id="6" creationId="{9318E076-925B-4EF1-B2EA-E7C4CD26F0C4}"/>
          </ac:grpSpMkLst>
        </pc:grpChg>
        <pc:grpChg chg="add mod">
          <ac:chgData name="Taitip suphasiriwattana" userId="ad90f5381f438bc7" providerId="LiveId" clId="{6C43FA33-75A4-4A30-8C12-BB2B98DDCC4D}" dt="2021-12-26T11:35:37.385" v="120" actId="164"/>
          <ac:grpSpMkLst>
            <pc:docMk/>
            <pc:sldMk cId="2062452238" sldId="260"/>
            <ac:grpSpMk id="11" creationId="{3A1BAC66-9A3D-42A9-BEC3-D23DEDFC5DD0}"/>
          </ac:grpSpMkLst>
        </pc:grpChg>
        <pc:grpChg chg="add mod ord">
          <ac:chgData name="Taitip suphasiriwattana" userId="ad90f5381f438bc7" providerId="LiveId" clId="{6C43FA33-75A4-4A30-8C12-BB2B98DDCC4D}" dt="2021-12-26T15:09:10.512" v="4635" actId="554"/>
          <ac:grpSpMkLst>
            <pc:docMk/>
            <pc:sldMk cId="2062452238" sldId="260"/>
            <ac:grpSpMk id="17" creationId="{9524A1E2-45D4-43CD-AB95-A9CCDBE981EE}"/>
          </ac:grpSpMkLst>
        </pc:grpChg>
        <pc:grpChg chg="add del mod">
          <ac:chgData name="Taitip suphasiriwattana" userId="ad90f5381f438bc7" providerId="LiveId" clId="{6C43FA33-75A4-4A30-8C12-BB2B98DDCC4D}" dt="2021-12-26T14:21:54.647" v="3865" actId="478"/>
          <ac:grpSpMkLst>
            <pc:docMk/>
            <pc:sldMk cId="2062452238" sldId="260"/>
            <ac:grpSpMk id="24" creationId="{F61A3BFE-A6C3-4B89-B65D-154688EB0D97}"/>
          </ac:grpSpMkLst>
        </pc:grpChg>
        <pc:grpChg chg="add mod">
          <ac:chgData name="Taitip suphasiriwattana" userId="ad90f5381f438bc7" providerId="LiveId" clId="{6C43FA33-75A4-4A30-8C12-BB2B98DDCC4D}" dt="2021-12-26T15:09:10.512" v="4635" actId="554"/>
          <ac:grpSpMkLst>
            <pc:docMk/>
            <pc:sldMk cId="2062452238" sldId="260"/>
            <ac:grpSpMk id="29" creationId="{71BC62BC-2E87-4315-81D3-D38957030505}"/>
          </ac:grpSpMkLst>
        </pc:grpChg>
        <pc:grpChg chg="add del mod">
          <ac:chgData name="Taitip suphasiriwattana" userId="ad90f5381f438bc7" providerId="LiveId" clId="{6C43FA33-75A4-4A30-8C12-BB2B98DDCC4D}" dt="2021-12-26T14:23:00.976" v="3879" actId="478"/>
          <ac:grpSpMkLst>
            <pc:docMk/>
            <pc:sldMk cId="2062452238" sldId="260"/>
            <ac:grpSpMk id="30" creationId="{AAA81C76-2AED-4888-B2E4-06176B6A5C41}"/>
          </ac:grpSpMkLst>
        </pc:grpChg>
        <pc:grpChg chg="add mod">
          <ac:chgData name="Taitip suphasiriwattana" userId="ad90f5381f438bc7" providerId="LiveId" clId="{6C43FA33-75A4-4A30-8C12-BB2B98DDCC4D}" dt="2021-12-26T14:24:35.989" v="3912" actId="1076"/>
          <ac:grpSpMkLst>
            <pc:docMk/>
            <pc:sldMk cId="2062452238" sldId="260"/>
            <ac:grpSpMk id="34" creationId="{DFBC59AF-6051-405C-82F2-BEF4AB6236C7}"/>
          </ac:grpSpMkLst>
        </pc:grpChg>
        <pc:grpChg chg="add mod">
          <ac:chgData name="Taitip suphasiriwattana" userId="ad90f5381f438bc7" providerId="LiveId" clId="{6C43FA33-75A4-4A30-8C12-BB2B98DDCC4D}" dt="2021-12-26T14:24:31.540" v="3911" actId="1076"/>
          <ac:grpSpMkLst>
            <pc:docMk/>
            <pc:sldMk cId="2062452238" sldId="260"/>
            <ac:grpSpMk id="35" creationId="{AD942729-B109-41D8-B8D6-35059FF690A9}"/>
          </ac:grpSpMkLst>
        </pc:grpChg>
        <pc:picChg chg="del mod topLvl">
          <ac:chgData name="Taitip suphasiriwattana" userId="ad90f5381f438bc7" providerId="LiveId" clId="{6C43FA33-75A4-4A30-8C12-BB2B98DDCC4D}" dt="2021-12-26T11:34:38.377" v="106" actId="478"/>
          <ac:picMkLst>
            <pc:docMk/>
            <pc:sldMk cId="2062452238" sldId="260"/>
            <ac:picMk id="8" creationId="{DBBFC790-DF37-46D7-9F12-0C07F527E742}"/>
          </ac:picMkLst>
        </pc:picChg>
        <pc:picChg chg="add mod">
          <ac:chgData name="Taitip suphasiriwattana" userId="ad90f5381f438bc7" providerId="LiveId" clId="{6C43FA33-75A4-4A30-8C12-BB2B98DDCC4D}" dt="2021-12-26T11:35:37.385" v="120" actId="164"/>
          <ac:picMkLst>
            <pc:docMk/>
            <pc:sldMk cId="2062452238" sldId="260"/>
            <ac:picMk id="10" creationId="{B1B64D3E-A8EB-466F-A1EC-7B924C991499}"/>
          </ac:picMkLst>
        </pc:picChg>
        <pc:picChg chg="add mod ord">
          <ac:chgData name="Taitip suphasiriwattana" userId="ad90f5381f438bc7" providerId="LiveId" clId="{6C43FA33-75A4-4A30-8C12-BB2B98DDCC4D}" dt="2021-12-26T14:24:12.077" v="3903" actId="164"/>
          <ac:picMkLst>
            <pc:docMk/>
            <pc:sldMk cId="2062452238" sldId="260"/>
            <ac:picMk id="13" creationId="{534882D2-2D9C-4C2A-9F35-F40057D26F5D}"/>
          </ac:picMkLst>
        </pc:picChg>
        <pc:picChg chg="add mod ord">
          <ac:chgData name="Taitip suphasiriwattana" userId="ad90f5381f438bc7" providerId="LiveId" clId="{6C43FA33-75A4-4A30-8C12-BB2B98DDCC4D}" dt="2021-12-26T14:23:47.853" v="3896" actId="164"/>
          <ac:picMkLst>
            <pc:docMk/>
            <pc:sldMk cId="2062452238" sldId="260"/>
            <ac:picMk id="14" creationId="{7D5299B5-7C10-43B2-B9B1-4DA707E03744}"/>
          </ac:picMkLst>
        </pc:picChg>
        <pc:picChg chg="add del mod ord">
          <ac:chgData name="Taitip suphasiriwattana" userId="ad90f5381f438bc7" providerId="LiveId" clId="{6C43FA33-75A4-4A30-8C12-BB2B98DDCC4D}" dt="2021-12-26T14:21:43.835" v="3862" actId="478"/>
          <ac:picMkLst>
            <pc:docMk/>
            <pc:sldMk cId="2062452238" sldId="260"/>
            <ac:picMk id="16" creationId="{B16A01F0-E205-48AC-8CD0-C54755E600F8}"/>
          </ac:picMkLst>
        </pc:picChg>
        <pc:picChg chg="mod">
          <ac:chgData name="Taitip suphasiriwattana" userId="ad90f5381f438bc7" providerId="LiveId" clId="{6C43FA33-75A4-4A30-8C12-BB2B98DDCC4D}" dt="2021-12-26T14:18:47.520" v="3817"/>
          <ac:picMkLst>
            <pc:docMk/>
            <pc:sldMk cId="2062452238" sldId="260"/>
            <ac:picMk id="19" creationId="{0BC12D00-0640-4E0A-AEB8-522E8CE31091}"/>
          </ac:picMkLst>
        </pc:picChg>
        <pc:picChg chg="del mod topLvl">
          <ac:chgData name="Taitip suphasiriwattana" userId="ad90f5381f438bc7" providerId="LiveId" clId="{6C43FA33-75A4-4A30-8C12-BB2B98DDCC4D}" dt="2021-12-26T14:21:54.647" v="3865" actId="478"/>
          <ac:picMkLst>
            <pc:docMk/>
            <pc:sldMk cId="2062452238" sldId="260"/>
            <ac:picMk id="26" creationId="{76713C8C-F6B4-4282-ADE9-A38EB98B2F19}"/>
          </ac:picMkLst>
        </pc:picChg>
        <pc:picChg chg="add mod">
          <ac:chgData name="Taitip suphasiriwattana" userId="ad90f5381f438bc7" providerId="LiveId" clId="{6C43FA33-75A4-4A30-8C12-BB2B98DDCC4D}" dt="2021-12-26T14:22:48.391" v="3875" actId="164"/>
          <ac:picMkLst>
            <pc:docMk/>
            <pc:sldMk cId="2062452238" sldId="260"/>
            <ac:picMk id="28" creationId="{F37D95A3-3207-4F2F-9C0C-059758019081}"/>
          </ac:picMkLst>
        </pc:picChg>
        <pc:picChg chg="del mod topLvl">
          <ac:chgData name="Taitip suphasiriwattana" userId="ad90f5381f438bc7" providerId="LiveId" clId="{6C43FA33-75A4-4A30-8C12-BB2B98DDCC4D}" dt="2021-12-26T14:23:00.976" v="3879" actId="478"/>
          <ac:picMkLst>
            <pc:docMk/>
            <pc:sldMk cId="2062452238" sldId="260"/>
            <ac:picMk id="32" creationId="{2213EFBD-71CB-4B32-A09F-5520AA529279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2F852-34B2-443F-B98E-A7E19E6670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4BF54A9-3ACD-4407-B5A9-430313DDD2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0F420A-214F-4DB2-990B-0F4094B0B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692F77-9EF9-4441-ADAE-1826531A17F5}" type="datetimeFigureOut">
              <a:rPr lang="en-US" smtClean="0"/>
              <a:t>12/26/2021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87DF66-EDEB-426C-8D0D-C67AA88622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ED1003-F70D-4A97-BAF5-FC667F7EAE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ECC3E-3A5B-4979-A0B4-05D6E8F304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2594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94ADD3-16EB-48F3-A962-F4B1D910B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0C7EAB3-8B9E-45E6-A3BE-64366DD628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49E188-877C-4E86-910F-3B24A95240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692F77-9EF9-4441-ADAE-1826531A17F5}" type="datetimeFigureOut">
              <a:rPr lang="en-US" smtClean="0"/>
              <a:t>12/26/2021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F26F18-9EF4-479B-9569-FD93BB2F93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06AEE4-40EA-4FBD-A047-C5D7E3239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ECC3E-3A5B-4979-A0B4-05D6E8F304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714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A47876A-687B-4A64-8B18-010938C3C85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F528F4-A216-42D3-95DD-041460F6ED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C6898F-0CD4-4549-AFDD-FAB8DFED09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692F77-9EF9-4441-ADAE-1826531A17F5}" type="datetimeFigureOut">
              <a:rPr lang="en-US" smtClean="0"/>
              <a:t>12/26/2021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33B4F6-6316-48D2-BD3F-44216514F5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3EB282-B499-49EC-9409-28A0755E3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ECC3E-3A5B-4979-A0B4-05D6E8F304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4018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0FBA9B-4A20-45CF-B7CE-6773070ED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8327F8-AED5-4393-B145-D19547BF7A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C2A7DD-2FBD-4FD8-803D-8EE1EEDD1B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692F77-9EF9-4441-ADAE-1826531A17F5}" type="datetimeFigureOut">
              <a:rPr lang="en-US" smtClean="0"/>
              <a:t>12/26/2021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F8BA8B-D2AD-4228-983D-965F7977A4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9FFD32-2692-4DCB-BAF8-60C8104AA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ECC3E-3A5B-4979-A0B4-05D6E8F304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5060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8F387-648E-498C-B8B9-F573D64557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E7578C-C208-45A6-891B-25BB5BD94F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2CD22A-5E82-497E-B64D-E3F98F25AE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692F77-9EF9-4441-ADAE-1826531A17F5}" type="datetimeFigureOut">
              <a:rPr lang="en-US" smtClean="0"/>
              <a:t>12/26/2021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6CEEFB-4F08-4F72-B392-82630203D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614C67-2213-49DE-A25D-633F25B97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ECC3E-3A5B-4979-A0B4-05D6E8F304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96829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0CDEED-279D-4A65-AF15-354648A08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39990B-A82B-49B9-A6AA-F91FA48B3B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1322D-6230-43AE-A40F-0EE5821742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81EA84-8046-4FB7-827A-63D10D2C1F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692F77-9EF9-4441-ADAE-1826531A17F5}" type="datetimeFigureOut">
              <a:rPr lang="en-US" smtClean="0"/>
              <a:t>12/26/2021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B9C0E3-E632-4786-8F95-8D382ADF58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F1975C-DE85-4634-8605-2F4380E7A3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ECC3E-3A5B-4979-A0B4-05D6E8F304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8588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FE4F9-5137-4911-A836-114F32FF3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FDFB0C-35B6-48FE-81D7-3A674DB11D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315D18-CE0C-4A02-B034-D7A448230D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572C178-4383-445F-8878-AB8F4EA8A6B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D183C60-A25F-4BB1-92EA-1D2A97FFE0C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26E8DD0-57E5-494A-B967-BC026A8475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692F77-9EF9-4441-ADAE-1826531A17F5}" type="datetimeFigureOut">
              <a:rPr lang="en-US" smtClean="0"/>
              <a:t>12/26/2021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786B616-9B7C-44BD-B14C-98ECB7FA1C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DA272F2-21F3-4F6E-AC67-B375D1D89C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ECC3E-3A5B-4979-A0B4-05D6E8F304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5115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1FD62B-8219-4EF7-9C6C-CBB29B98E7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66C3E2B-5699-498A-9BB5-2689E18945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692F77-9EF9-4441-ADAE-1826531A17F5}" type="datetimeFigureOut">
              <a:rPr lang="en-US" smtClean="0"/>
              <a:t>12/26/2021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48A022-FA39-48CD-BD6A-184D3E8BC4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78E586-914F-4AD6-88DC-FF7D0DF20E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ECC3E-3A5B-4979-A0B4-05D6E8F304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7465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6556684-296B-4C0B-8D70-4ECEC3ED52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692F77-9EF9-4441-ADAE-1826531A17F5}" type="datetimeFigureOut">
              <a:rPr lang="en-US" smtClean="0"/>
              <a:t>12/26/2021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5B1D3F2-F780-49D2-80B9-F9AEAE421E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23DE95-FE08-40F0-B95E-690F390627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ECC3E-3A5B-4979-A0B4-05D6E8F304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2383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5271CD-CE18-436C-AC95-BDD3A9E61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AFCCC5-85B1-42AD-9833-35466FECFE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54ADC2-50AD-438D-BEE4-4F50430637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140584-6F65-4711-AC80-21146E6BE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692F77-9EF9-4441-ADAE-1826531A17F5}" type="datetimeFigureOut">
              <a:rPr lang="en-US" smtClean="0"/>
              <a:t>12/26/2021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1C9F94-2FA9-4297-848F-43769EFEE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0BB15C-EC5C-4B01-AFCE-13962ACD6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ECC3E-3A5B-4979-A0B4-05D6E8F304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4677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AA80C-EB09-4701-BC05-766DABD2E0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939FC7A-DC12-4F2C-A5BA-6BE9B877732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F8457C-ED59-424B-A2F2-39C304BEE4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521DD5-52CE-44FB-9FD4-D9D3F1C5F1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692F77-9EF9-4441-ADAE-1826531A17F5}" type="datetimeFigureOut">
              <a:rPr lang="en-US" smtClean="0"/>
              <a:t>12/26/2021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803B91-F2DB-49FA-ABE4-583D10E37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316A98-B3D9-413B-9DB8-ADE2196A80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ECC3E-3A5B-4979-A0B4-05D6E8F304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5454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AB828F6-AE98-49A0-8F04-8F0B5C5ABE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C29A50-1BBE-41E6-8577-2BBD7D0B0E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B58F19-C8C8-4992-A129-9D6F3D4B8B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692F77-9EF9-4441-ADAE-1826531A17F5}" type="datetimeFigureOut">
              <a:rPr lang="en-US" smtClean="0"/>
              <a:t>12/26/2021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1501D2-F606-4B76-BDFC-AE9185F584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8D6839-CE63-4DA8-ACCB-CA3D0012CA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8ECC3E-3A5B-4979-A0B4-05D6E8F304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0585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image" Target="../media/image12.svg"/><Relationship Id="rId7" Type="http://schemas.openxmlformats.org/officeDocument/2006/relationships/image" Target="../media/image16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image" Target="../media/image14.png"/><Relationship Id="rId4" Type="http://schemas.openxmlformats.org/officeDocument/2006/relationships/image" Target="../media/image13.jpeg"/><Relationship Id="rId9" Type="http://schemas.openxmlformats.org/officeDocument/2006/relationships/image" Target="../media/image18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0.svg"/><Relationship Id="rId7" Type="http://schemas.openxmlformats.org/officeDocument/2006/relationships/image" Target="../media/image22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7.svg"/><Relationship Id="rId4" Type="http://schemas.openxmlformats.org/officeDocument/2006/relationships/image" Target="../media/image6.png"/><Relationship Id="rId9" Type="http://schemas.openxmlformats.org/officeDocument/2006/relationships/image" Target="../media/image2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C313A39-FF79-4B87-8E0A-67EB361CCB6B}"/>
              </a:ext>
            </a:extLst>
          </p:cNvPr>
          <p:cNvSpPr/>
          <p:nvPr/>
        </p:nvSpPr>
        <p:spPr>
          <a:xfrm>
            <a:off x="476518" y="1171977"/>
            <a:ext cx="10856890" cy="5383369"/>
          </a:xfrm>
          <a:prstGeom prst="roundRect">
            <a:avLst>
              <a:gd name="adj" fmla="val 4876"/>
            </a:avLst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 descr="Badge Heart with solid fill">
            <a:extLst>
              <a:ext uri="{FF2B5EF4-FFF2-40B4-BE49-F238E27FC236}">
                <a16:creationId xmlns:a16="http://schemas.microsoft.com/office/drawing/2014/main" id="{C3FB3E1B-31E2-4507-8FDE-F9FDA0CEB0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2704" y="209281"/>
            <a:ext cx="914400" cy="914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6689AC2-3752-4CFC-973A-09D7A64BF33E}"/>
              </a:ext>
            </a:extLst>
          </p:cNvPr>
          <p:cNvSpPr txBox="1"/>
          <p:nvPr/>
        </p:nvSpPr>
        <p:spPr>
          <a:xfrm>
            <a:off x="1144073" y="160985"/>
            <a:ext cx="383951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chemeClr val="accent1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Empathize</a:t>
            </a:r>
          </a:p>
        </p:txBody>
      </p:sp>
      <p:pic>
        <p:nvPicPr>
          <p:cNvPr id="10" name="Picture 9" descr="People seated on tiered chairs in lecture hall, looking at laptops and notes">
            <a:extLst>
              <a:ext uri="{FF2B5EF4-FFF2-40B4-BE49-F238E27FC236}">
                <a16:creationId xmlns:a16="http://schemas.microsoft.com/office/drawing/2014/main" id="{D407CDE6-A540-4C2C-B970-D43AFA4A78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904" y="1710799"/>
            <a:ext cx="2026406" cy="135228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2BCD72D-2CB5-42E1-90E9-2CE96F712B67}"/>
              </a:ext>
            </a:extLst>
          </p:cNvPr>
          <p:cNvSpPr txBox="1"/>
          <p:nvPr/>
        </p:nvSpPr>
        <p:spPr>
          <a:xfrm>
            <a:off x="2911429" y="1710799"/>
            <a:ext cx="84219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Browallia New" panose="020B0604020202020204" pitchFamily="34" charset="-34"/>
                <a:ea typeface="Tahoma" panose="020B0604030504040204" pitchFamily="34" charset="0"/>
                <a:cs typeface="Browallia New" panose="020B0604020202020204" pitchFamily="34" charset="-34"/>
              </a:rPr>
              <a:t>Name : Jane</a:t>
            </a:r>
            <a:r>
              <a:rPr lang="th-TH" sz="2400" dirty="0">
                <a:latin typeface="Browallia New" panose="020B0604020202020204" pitchFamily="34" charset="-34"/>
                <a:ea typeface="Tahoma" panose="020B0604030504040204" pitchFamily="34" charset="0"/>
                <a:cs typeface="Browallia New" panose="020B0604020202020204" pitchFamily="34" charset="-34"/>
              </a:rPr>
              <a:t> </a:t>
            </a:r>
            <a:r>
              <a:rPr lang="en-US" sz="2400" dirty="0">
                <a:latin typeface="Browallia New" panose="020B0604020202020204" pitchFamily="34" charset="-34"/>
                <a:ea typeface="Tahoma" panose="020B0604030504040204" pitchFamily="34" charset="0"/>
                <a:cs typeface="Browallia New" panose="020B0604020202020204" pitchFamily="34" charset="-34"/>
              </a:rPr>
              <a:t>(</a:t>
            </a:r>
            <a:r>
              <a:rPr lang="th-TH" sz="2400" dirty="0">
                <a:latin typeface="Browallia New" panose="020B0604020202020204" pitchFamily="34" charset="-34"/>
                <a:ea typeface="Tahoma" panose="020B0604030504040204" pitchFamily="34" charset="0"/>
                <a:cs typeface="Browallia New" panose="020B0604020202020204" pitchFamily="34" charset="-34"/>
              </a:rPr>
              <a:t>อายุ</a:t>
            </a:r>
            <a:r>
              <a:rPr lang="en-US" sz="2400" dirty="0">
                <a:latin typeface="Browallia New" panose="020B0604020202020204" pitchFamily="34" charset="-34"/>
                <a:ea typeface="Tahoma" panose="020B0604030504040204" pitchFamily="34" charset="0"/>
                <a:cs typeface="Browallia New" panose="020B0604020202020204" pitchFamily="34" charset="-34"/>
              </a:rPr>
              <a:t> 28 </a:t>
            </a:r>
            <a:r>
              <a:rPr lang="th-TH" sz="2400" dirty="0">
                <a:latin typeface="Browallia New" panose="020B0604020202020204" pitchFamily="34" charset="-34"/>
                <a:ea typeface="Tahoma" panose="020B0604030504040204" pitchFamily="34" charset="0"/>
                <a:cs typeface="Browallia New" panose="020B0604020202020204" pitchFamily="34" charset="-34"/>
              </a:rPr>
              <a:t>ปี</a:t>
            </a:r>
            <a:r>
              <a:rPr lang="en-US" sz="2400" dirty="0">
                <a:latin typeface="Browallia New" panose="020B0604020202020204" pitchFamily="34" charset="-34"/>
                <a:ea typeface="Tahoma" panose="020B0604030504040204" pitchFamily="34" charset="0"/>
                <a:cs typeface="Browallia New" panose="020B0604020202020204" pitchFamily="34" charset="-34"/>
              </a:rPr>
              <a:t>)</a:t>
            </a:r>
          </a:p>
          <a:p>
            <a:r>
              <a:rPr lang="en-US" sz="2400" dirty="0">
                <a:latin typeface="Browallia New" panose="020B0604020202020204" pitchFamily="34" charset="-34"/>
                <a:ea typeface="Tahoma" panose="020B0604030504040204" pitchFamily="34" charset="0"/>
                <a:cs typeface="Browallia New" panose="020B0604020202020204" pitchFamily="34" charset="-34"/>
              </a:rPr>
              <a:t>Profile : </a:t>
            </a:r>
            <a:r>
              <a:rPr lang="th-TH" sz="2400" dirty="0">
                <a:latin typeface="Browallia New" panose="020B0604020202020204" pitchFamily="34" charset="-34"/>
                <a:ea typeface="Tahoma" panose="020B0604030504040204" pitchFamily="34" charset="0"/>
                <a:cs typeface="Browallia New" panose="020B0604020202020204" pitchFamily="34" charset="-34"/>
              </a:rPr>
              <a:t>พนักงานเอกชน</a:t>
            </a:r>
          </a:p>
          <a:p>
            <a:r>
              <a:rPr lang="en-US" sz="2400" dirty="0">
                <a:latin typeface="Browallia New" panose="020B0604020202020204" pitchFamily="34" charset="-34"/>
                <a:ea typeface="Tahoma" panose="020B0604030504040204" pitchFamily="34" charset="0"/>
                <a:cs typeface="Browallia New" panose="020B0604020202020204" pitchFamily="34" charset="-34"/>
              </a:rPr>
              <a:t>Lifestyle : </a:t>
            </a:r>
            <a:r>
              <a:rPr lang="th-TH" sz="2400" dirty="0">
                <a:latin typeface="Browallia New" panose="020B0604020202020204" pitchFamily="34" charset="-34"/>
                <a:ea typeface="Tahoma" panose="020B0604030504040204" pitchFamily="34" charset="0"/>
                <a:cs typeface="Browallia New" panose="020B0604020202020204" pitchFamily="34" charset="-34"/>
              </a:rPr>
              <a:t>ชอบดูหนัง ทำงานฝีมือ ออกกำลังกาย นอนดึกตื่นสาย</a:t>
            </a:r>
            <a:endParaRPr lang="en-US" sz="2400" dirty="0">
              <a:latin typeface="Browallia New" panose="020B0604020202020204" pitchFamily="34" charset="-34"/>
              <a:ea typeface="Tahoma" panose="020B0604030504040204" pitchFamily="34" charset="0"/>
              <a:cs typeface="Browallia New" panose="020B0604020202020204" pitchFamily="34" charset="-34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AF2AF2C-12D5-4B14-B1C4-D1668A3B89C4}"/>
              </a:ext>
            </a:extLst>
          </p:cNvPr>
          <p:cNvSpPr txBox="1"/>
          <p:nvPr/>
        </p:nvSpPr>
        <p:spPr>
          <a:xfrm>
            <a:off x="858592" y="3302076"/>
            <a:ext cx="10065665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sz="2000" b="1" dirty="0">
                <a:latin typeface="Browallia New" panose="020B0604020202020204" pitchFamily="34" charset="-34"/>
                <a:ea typeface="Tahoma" panose="020B0604030504040204" pitchFamily="34" charset="0"/>
                <a:cs typeface="Browallia New" panose="020B0604020202020204" pitchFamily="34" charset="-34"/>
              </a:rPr>
              <a:t>สิ่งที่ชอบในการเรียนออนไลท์</a:t>
            </a:r>
          </a:p>
          <a:p>
            <a:r>
              <a:rPr lang="th-TH" sz="2000" dirty="0">
                <a:latin typeface="Browallia New" panose="020B0604020202020204" pitchFamily="34" charset="-34"/>
                <a:ea typeface="Tahoma" panose="020B0604030504040204" pitchFamily="34" charset="0"/>
                <a:cs typeface="Browallia New" panose="020B0604020202020204" pitchFamily="34" charset="-34"/>
              </a:rPr>
              <a:t>	ไม่ต้องตื่นเช้าเพื่อเดินทางไปเรียนที่มหาวิทยาลัย </a:t>
            </a:r>
          </a:p>
          <a:p>
            <a:r>
              <a:rPr lang="th-TH" sz="2000" dirty="0">
                <a:latin typeface="Browallia New" panose="020B0604020202020204" pitchFamily="34" charset="-34"/>
                <a:ea typeface="Tahoma" panose="020B0604030504040204" pitchFamily="34" charset="0"/>
                <a:cs typeface="Browallia New" panose="020B0604020202020204" pitchFamily="34" charset="-34"/>
              </a:rPr>
              <a:t>	สามารถมาตามดูย้อนหลังได้ถ้าวันนั้นไม่สะดวกเข้าเรียนหรือเรียนตามไม่ทัน</a:t>
            </a:r>
            <a:r>
              <a:rPr lang="en-US" sz="2000" dirty="0">
                <a:latin typeface="Browallia New" panose="020B0604020202020204" pitchFamily="34" charset="-34"/>
                <a:ea typeface="Tahoma" panose="020B0604030504040204" pitchFamily="34" charset="0"/>
                <a:cs typeface="Browallia New" panose="020B0604020202020204" pitchFamily="34" charset="-34"/>
              </a:rPr>
              <a:t>/</a:t>
            </a:r>
            <a:r>
              <a:rPr lang="th-TH" sz="2000" dirty="0">
                <a:latin typeface="Browallia New" panose="020B0604020202020204" pitchFamily="34" charset="-34"/>
                <a:ea typeface="Tahoma" panose="020B0604030504040204" pitchFamily="34" charset="0"/>
                <a:cs typeface="Browallia New" panose="020B0604020202020204" pitchFamily="34" charset="-34"/>
              </a:rPr>
              <a:t>ไม่เข้าใจ</a:t>
            </a:r>
          </a:p>
          <a:p>
            <a:r>
              <a:rPr lang="th-TH" sz="2000" dirty="0">
                <a:latin typeface="Browallia New" panose="020B0604020202020204" pitchFamily="34" charset="-34"/>
                <a:ea typeface="Tahoma" panose="020B0604030504040204" pitchFamily="34" charset="0"/>
                <a:cs typeface="Browallia New" panose="020B0604020202020204" pitchFamily="34" charset="-34"/>
              </a:rPr>
              <a:t>	ในกรณีคาบเรียนไม่ติด มีเรียนเช้ากับเย็น ช่วงบ่ายสามารถเดินทางไปทำอย่างอื่นได้</a:t>
            </a:r>
          </a:p>
          <a:p>
            <a:endParaRPr lang="th-TH" sz="2000" dirty="0">
              <a:latin typeface="Browallia New" panose="020B0604020202020204" pitchFamily="34" charset="-34"/>
              <a:ea typeface="Tahoma" panose="020B0604030504040204" pitchFamily="34" charset="0"/>
              <a:cs typeface="Browallia New" panose="020B0604020202020204" pitchFamily="34" charset="-34"/>
            </a:endParaRPr>
          </a:p>
          <a:p>
            <a:r>
              <a:rPr lang="th-TH" sz="2000" dirty="0">
                <a:latin typeface="Browallia New" panose="020B0604020202020204" pitchFamily="34" charset="-34"/>
                <a:ea typeface="Tahoma" panose="020B0604030504040204" pitchFamily="34" charset="0"/>
                <a:cs typeface="Browallia New" panose="020B0604020202020204" pitchFamily="34" charset="-34"/>
              </a:rPr>
              <a:t> </a:t>
            </a:r>
            <a:r>
              <a:rPr lang="th-TH" sz="2000" b="1" dirty="0">
                <a:latin typeface="Browallia New" panose="020B0604020202020204" pitchFamily="34" charset="-34"/>
                <a:ea typeface="Tahoma" panose="020B0604030504040204" pitchFamily="34" charset="0"/>
                <a:cs typeface="Browallia New" panose="020B0604020202020204" pitchFamily="34" charset="-34"/>
              </a:rPr>
              <a:t>สิ่งที่ชอบในการเรียนออนไลท์</a:t>
            </a:r>
          </a:p>
          <a:p>
            <a:r>
              <a:rPr lang="th-TH" sz="2000" dirty="0">
                <a:latin typeface="Browallia New" panose="020B0604020202020204" pitchFamily="34" charset="-34"/>
                <a:ea typeface="Tahoma" panose="020B0604030504040204" pitchFamily="34" charset="0"/>
                <a:cs typeface="Browallia New" panose="020B0604020202020204" pitchFamily="34" charset="-34"/>
              </a:rPr>
              <a:t>	ไม่ค่อยมีสมาธิกับการเรียน ทำให้เรียนไม่ทันในบ้างครั้งโดยเฉพาะวิชาที่เน้นบรรยาย</a:t>
            </a:r>
          </a:p>
          <a:p>
            <a:r>
              <a:rPr lang="th-TH" sz="2000" dirty="0">
                <a:latin typeface="Browallia New" panose="020B0604020202020204" pitchFamily="34" charset="-34"/>
                <a:ea typeface="Tahoma" panose="020B0604030504040204" pitchFamily="34" charset="0"/>
                <a:cs typeface="Browallia New" panose="020B0604020202020204" pitchFamily="34" charset="-34"/>
              </a:rPr>
              <a:t>	ไม่รู้จักเพื่อนที่เรียนด้วยกัน คุยกันแค่ผ่านทางหน้าจอทำให้ไม่สนิทกัน</a:t>
            </a:r>
          </a:p>
          <a:p>
            <a:r>
              <a:rPr lang="th-TH" sz="2000" dirty="0">
                <a:latin typeface="Browallia New" panose="020B0604020202020204" pitchFamily="34" charset="-34"/>
                <a:ea typeface="Tahoma" panose="020B0604030504040204" pitchFamily="34" charset="0"/>
                <a:cs typeface="Browallia New" panose="020B0604020202020204" pitchFamily="34" charset="-34"/>
              </a:rPr>
              <a:t>	ไม่สามารถพูดคุยกับอาจารย์ได้ยากเวลามีปัญหาในการเรียน หรือต้องการปรึกษา</a:t>
            </a:r>
            <a:endParaRPr lang="en-US" sz="2000" dirty="0">
              <a:latin typeface="Browallia New" panose="020B0604020202020204" pitchFamily="34" charset="-34"/>
              <a:ea typeface="Tahoma" panose="020B0604030504040204" pitchFamily="34" charset="0"/>
              <a:cs typeface="Browallia New" panose="020B0604020202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5067843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414CC70-82D0-4E07-B5AC-B55AB6915A01}"/>
              </a:ext>
            </a:extLst>
          </p:cNvPr>
          <p:cNvSpPr/>
          <p:nvPr/>
        </p:nvSpPr>
        <p:spPr>
          <a:xfrm>
            <a:off x="476518" y="1171977"/>
            <a:ext cx="10856890" cy="5383369"/>
          </a:xfrm>
          <a:prstGeom prst="roundRect">
            <a:avLst>
              <a:gd name="adj" fmla="val 4876"/>
            </a:avLst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24D921-4097-498F-BB56-1333F7AA837C}"/>
              </a:ext>
            </a:extLst>
          </p:cNvPr>
          <p:cNvSpPr txBox="1"/>
          <p:nvPr/>
        </p:nvSpPr>
        <p:spPr>
          <a:xfrm>
            <a:off x="1215402" y="195570"/>
            <a:ext cx="244971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00B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Define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936C105-4CB7-4E8E-A461-DA030301E967}"/>
              </a:ext>
            </a:extLst>
          </p:cNvPr>
          <p:cNvGrpSpPr/>
          <p:nvPr/>
        </p:nvGrpSpPr>
        <p:grpSpPr>
          <a:xfrm>
            <a:off x="476518" y="287793"/>
            <a:ext cx="738885" cy="738885"/>
            <a:chOff x="107075" y="-66789"/>
            <a:chExt cx="738885" cy="738885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17FA7BBA-98DA-44F8-A32D-C51BC4A2DA60}"/>
                </a:ext>
              </a:extLst>
            </p:cNvPr>
            <p:cNvSpPr/>
            <p:nvPr/>
          </p:nvSpPr>
          <p:spPr>
            <a:xfrm>
              <a:off x="107075" y="-66789"/>
              <a:ext cx="738885" cy="738885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Graphic 6" descr="Eye with solid fill">
              <a:extLst>
                <a:ext uri="{FF2B5EF4-FFF2-40B4-BE49-F238E27FC236}">
                  <a16:creationId xmlns:a16="http://schemas.microsoft.com/office/drawing/2014/main" id="{FAEF018D-3F6F-4487-90C5-85E86367314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55907" y="-17957"/>
              <a:ext cx="641220" cy="641220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AD7A4127-E202-41C3-9D01-A37763676B6B}"/>
              </a:ext>
            </a:extLst>
          </p:cNvPr>
          <p:cNvSpPr txBox="1"/>
          <p:nvPr/>
        </p:nvSpPr>
        <p:spPr>
          <a:xfrm>
            <a:off x="1001110" y="1415534"/>
            <a:ext cx="9807705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Browallia New" panose="020B0604020202020204" pitchFamily="34" charset="-34"/>
                <a:ea typeface="Tahoma" panose="020B0604030504040204" pitchFamily="34" charset="0"/>
                <a:cs typeface="Browallia New" panose="020B0604020202020204" pitchFamily="34" charset="-34"/>
              </a:rPr>
              <a:t>User Description</a:t>
            </a:r>
          </a:p>
          <a:p>
            <a:r>
              <a:rPr lang="th-TH" sz="2400" dirty="0">
                <a:latin typeface="Browallia New" panose="020B0604020202020204" pitchFamily="34" charset="-34"/>
                <a:ea typeface="Tahoma" panose="020B0604030504040204" pitchFamily="34" charset="0"/>
                <a:cs typeface="Browallia New" panose="020B0604020202020204" pitchFamily="34" charset="-34"/>
              </a:rPr>
              <a:t>พนักงานออฟฟิต ที่ทำงานในวันธรรมดา และเรียนปริญาโทในวันเสาร์ </a:t>
            </a:r>
            <a:r>
              <a:rPr lang="en-US" sz="2400" dirty="0">
                <a:latin typeface="Browallia New" panose="020B0604020202020204" pitchFamily="34" charset="-34"/>
                <a:ea typeface="Tahoma" panose="020B0604030504040204" pitchFamily="34" charset="0"/>
                <a:cs typeface="Browallia New" panose="020B0604020202020204" pitchFamily="34" charset="-34"/>
              </a:rPr>
              <a:t>- </a:t>
            </a:r>
            <a:r>
              <a:rPr lang="th-TH" sz="2400" dirty="0">
                <a:latin typeface="Browallia New" panose="020B0604020202020204" pitchFamily="34" charset="-34"/>
                <a:ea typeface="Tahoma" panose="020B0604030504040204" pitchFamily="34" charset="0"/>
                <a:cs typeface="Browallia New" panose="020B0604020202020204" pitchFamily="34" charset="-34"/>
              </a:rPr>
              <a:t>อาทิตย์ แต่เนื่องจากสถานการณ์ </a:t>
            </a:r>
            <a:r>
              <a:rPr lang="en-US" sz="2400" dirty="0">
                <a:latin typeface="Browallia New" panose="020B0604020202020204" pitchFamily="34" charset="-34"/>
                <a:ea typeface="Tahoma" panose="020B0604030504040204" pitchFamily="34" charset="0"/>
                <a:cs typeface="Browallia New" panose="020B0604020202020204" pitchFamily="34" charset="-34"/>
              </a:rPr>
              <a:t>Covid’19 </a:t>
            </a:r>
            <a:r>
              <a:rPr lang="th-TH" sz="2400" dirty="0">
                <a:latin typeface="Browallia New" panose="020B0604020202020204" pitchFamily="34" charset="-34"/>
                <a:ea typeface="Tahoma" panose="020B0604030504040204" pitchFamily="34" charset="0"/>
                <a:cs typeface="Browallia New" panose="020B0604020202020204" pitchFamily="34" charset="-34"/>
              </a:rPr>
              <a:t>ทำให้ต้องเรียนออนไลท์อยู่ที่บ้าน</a:t>
            </a:r>
            <a:endParaRPr lang="en-US" sz="2400" dirty="0">
              <a:latin typeface="Browallia New" panose="020B0604020202020204" pitchFamily="34" charset="-34"/>
              <a:ea typeface="Tahoma" panose="020B0604030504040204" pitchFamily="34" charset="0"/>
              <a:cs typeface="Browallia New" panose="020B0604020202020204" pitchFamily="34" charset="-34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2CA2402-17E0-4D4F-AEDC-69058888B185}"/>
              </a:ext>
            </a:extLst>
          </p:cNvPr>
          <p:cNvSpPr txBox="1"/>
          <p:nvPr/>
        </p:nvSpPr>
        <p:spPr>
          <a:xfrm>
            <a:off x="1001110" y="2835329"/>
            <a:ext cx="980770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Browallia New" panose="020B0604020202020204" pitchFamily="34" charset="-34"/>
                <a:ea typeface="Tahoma" panose="020B0604030504040204" pitchFamily="34" charset="0"/>
                <a:cs typeface="Browallia New" panose="020B0604020202020204" pitchFamily="34" charset="-34"/>
              </a:rPr>
              <a:t>User’s Need</a:t>
            </a:r>
          </a:p>
          <a:p>
            <a:r>
              <a:rPr lang="th-TH" sz="2400" dirty="0">
                <a:latin typeface="Browallia New" panose="020B0604020202020204" pitchFamily="34" charset="-34"/>
                <a:ea typeface="Tahoma" panose="020B0604030504040204" pitchFamily="34" charset="0"/>
                <a:cs typeface="Browallia New" panose="020B0604020202020204" pitchFamily="34" charset="-34"/>
              </a:rPr>
              <a:t>ลงเรียนปริญาโทในสาขาที่มีพื้นมาก่อน เพราะต้องการเปลียนสายงานในอนาคต จึงอยากได้ความรู้ที่สามารถนำไปใช้ในการทำงานได้ อยากได้ฝึกทำแบบฝึกหัดร่วมกับเพื่อนๆ เนื่องจากไม่ค่อยถนัด และจะได้พูดคุยกับเพื่อนที่มีประสบการณ์ทำงานในด้านนี้  และได้รับคำติชมจากอาจารย์เพื่อนำมาพัฒนาต่อยอด</a:t>
            </a:r>
            <a:endParaRPr lang="en-US" sz="2400" dirty="0">
              <a:latin typeface="Browallia New" panose="020B0604020202020204" pitchFamily="34" charset="-34"/>
              <a:ea typeface="Tahoma" panose="020B0604030504040204" pitchFamily="34" charset="0"/>
              <a:cs typeface="Browallia New" panose="020B0604020202020204" pitchFamily="34" charset="-34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AF0CBAC-FE69-4E42-B7C6-ECFFA0086A0C}"/>
              </a:ext>
            </a:extLst>
          </p:cNvPr>
          <p:cNvSpPr txBox="1"/>
          <p:nvPr/>
        </p:nvSpPr>
        <p:spPr>
          <a:xfrm>
            <a:off x="1001109" y="4588261"/>
            <a:ext cx="9807705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Browallia New" panose="020B0604020202020204" pitchFamily="34" charset="-34"/>
                <a:ea typeface="Tahoma" panose="020B0604030504040204" pitchFamily="34" charset="0"/>
                <a:cs typeface="Browallia New" panose="020B0604020202020204" pitchFamily="34" charset="-34"/>
              </a:rPr>
              <a:t>User’s Insight</a:t>
            </a:r>
          </a:p>
          <a:p>
            <a:r>
              <a:rPr lang="th-TH" sz="2400" dirty="0">
                <a:latin typeface="Browallia New" panose="020B0604020202020204" pitchFamily="34" charset="-34"/>
                <a:ea typeface="Tahoma" panose="020B0604030504040204" pitchFamily="34" charset="0"/>
                <a:cs typeface="Browallia New" panose="020B0604020202020204" pitchFamily="34" charset="-34"/>
              </a:rPr>
              <a:t>การเรียนออนไลท์ทำให้ไม่ค่อยมีสมาธิในการเรียน ต้องนั้งเรียนคนเดียวไม่ได้พูดคุยแลกเปลียนกับเพื่อนๆ สอบถามอาจารย์เพิ่มเติมก็ทำได้ค่อนข้างยาก การเรียนส่วนใหญ่เป็นในลักษณะบรรยายไม่ได้ลงมือทำ</a:t>
            </a:r>
            <a:endParaRPr lang="en-US" sz="2400" dirty="0">
              <a:latin typeface="Browallia New" panose="020B0604020202020204" pitchFamily="34" charset="-34"/>
              <a:ea typeface="Tahoma" panose="020B0604030504040204" pitchFamily="34" charset="0"/>
              <a:cs typeface="Browallia New" panose="020B0604020202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6403217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11AABA98-6FB2-4F34-B086-2AC74A7203C7}"/>
              </a:ext>
            </a:extLst>
          </p:cNvPr>
          <p:cNvSpPr/>
          <p:nvPr/>
        </p:nvSpPr>
        <p:spPr>
          <a:xfrm>
            <a:off x="476518" y="1171977"/>
            <a:ext cx="10856890" cy="5383369"/>
          </a:xfrm>
          <a:prstGeom prst="roundRect">
            <a:avLst>
              <a:gd name="adj" fmla="val 4876"/>
            </a:avLst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B23944D-37AF-4CCA-A45D-0266AA6F3745}"/>
              </a:ext>
            </a:extLst>
          </p:cNvPr>
          <p:cNvGrpSpPr/>
          <p:nvPr/>
        </p:nvGrpSpPr>
        <p:grpSpPr>
          <a:xfrm>
            <a:off x="476518" y="287793"/>
            <a:ext cx="738885" cy="738885"/>
            <a:chOff x="476518" y="287793"/>
            <a:chExt cx="738885" cy="738885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014CE3E-A540-4AF9-A8EB-7ACFA29C1720}"/>
                </a:ext>
              </a:extLst>
            </p:cNvPr>
            <p:cNvSpPr/>
            <p:nvPr/>
          </p:nvSpPr>
          <p:spPr>
            <a:xfrm>
              <a:off x="476518" y="287793"/>
              <a:ext cx="738885" cy="738885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Graphic 7" descr="Lightbulb with solid fill">
              <a:extLst>
                <a:ext uri="{FF2B5EF4-FFF2-40B4-BE49-F238E27FC236}">
                  <a16:creationId xmlns:a16="http://schemas.microsoft.com/office/drawing/2014/main" id="{39E297BE-8F64-4258-AF50-21CF5E14E9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64998" y="376273"/>
              <a:ext cx="561924" cy="561924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C1101CAD-9F38-48D1-969A-4E77CE7A5738}"/>
              </a:ext>
            </a:extLst>
          </p:cNvPr>
          <p:cNvSpPr txBox="1"/>
          <p:nvPr/>
        </p:nvSpPr>
        <p:spPr>
          <a:xfrm>
            <a:off x="1215402" y="195570"/>
            <a:ext cx="24833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FFC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Ideate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027119B-76FB-49D1-8AA8-E2E5C796C451}"/>
              </a:ext>
            </a:extLst>
          </p:cNvPr>
          <p:cNvSpPr txBox="1"/>
          <p:nvPr/>
        </p:nvSpPr>
        <p:spPr>
          <a:xfrm>
            <a:off x="3698774" y="1642819"/>
            <a:ext cx="6547195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800" b="1" dirty="0">
                <a:latin typeface="Browallia New" panose="020B0604020202020204" pitchFamily="34" charset="-34"/>
                <a:ea typeface="Tahoma" panose="020B0604030504040204" pitchFamily="34" charset="0"/>
                <a:cs typeface="Browallia New" panose="020B0604020202020204" pitchFamily="34" charset="-34"/>
              </a:rPr>
              <a:t>ปรับเปลี่ยนรูปแบบการเรียนการสอน </a:t>
            </a:r>
          </a:p>
          <a:p>
            <a:r>
              <a:rPr lang="th-TH" sz="2400" dirty="0">
                <a:latin typeface="Browallia New" panose="020B0604020202020204" pitchFamily="34" charset="-34"/>
                <a:ea typeface="Tahoma" panose="020B0604030504040204" pitchFamily="34" charset="0"/>
                <a:cs typeface="Browallia New" panose="020B0604020202020204" pitchFamily="34" charset="-34"/>
              </a:rPr>
              <a:t>ที่ในชั่วโมงเรียนจะเน้นพูดคุยเพื่อแลกเปลี่ยนความรู้ และลงมือทำกันจริงๆ เพื่อให้นักศึกษาเข้าใจเนื้อหาที่เรียนอยู่มากขึ้น </a:t>
            </a:r>
            <a:endParaRPr lang="en-US" sz="2400" dirty="0">
              <a:latin typeface="Browallia New" panose="020B0604020202020204" pitchFamily="34" charset="-34"/>
              <a:ea typeface="Tahoma" panose="020B0604030504040204" pitchFamily="34" charset="0"/>
              <a:cs typeface="Browallia New" panose="020B0604020202020204" pitchFamily="34" charset="-34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2FFF11F-3E14-483C-B9C5-72268350C709}"/>
              </a:ext>
            </a:extLst>
          </p:cNvPr>
          <p:cNvSpPr txBox="1"/>
          <p:nvPr/>
        </p:nvSpPr>
        <p:spPr>
          <a:xfrm>
            <a:off x="3763237" y="3016776"/>
            <a:ext cx="541734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800" b="1" dirty="0">
                <a:latin typeface="Browallia New" panose="020B0604020202020204" pitchFamily="34" charset="-34"/>
                <a:ea typeface="Tahoma" panose="020B0604030504040204" pitchFamily="34" charset="0"/>
                <a:cs typeface="Browallia New" panose="020B0604020202020204" pitchFamily="34" charset="-34"/>
              </a:rPr>
              <a:t>ระบบยิ่ง </a:t>
            </a:r>
            <a:r>
              <a:rPr lang="en-US" sz="2800" b="1" dirty="0">
                <a:latin typeface="Browallia New" panose="020B0604020202020204" pitchFamily="34" charset="-34"/>
                <a:ea typeface="Tahoma" panose="020B0604030504040204" pitchFamily="34" charset="0"/>
                <a:cs typeface="Browallia New" panose="020B0604020202020204" pitchFamily="34" charset="-34"/>
              </a:rPr>
              <a:t>Quiz </a:t>
            </a:r>
            <a:r>
              <a:rPr lang="th-TH" sz="2800" b="1" dirty="0">
                <a:latin typeface="Browallia New" panose="020B0604020202020204" pitchFamily="34" charset="-34"/>
                <a:ea typeface="Tahoma" panose="020B0604030504040204" pitchFamily="34" charset="0"/>
                <a:cs typeface="Browallia New" panose="020B0604020202020204" pitchFamily="34" charset="-34"/>
              </a:rPr>
              <a:t>แบบสุ่มในระหว่างที่เรียน </a:t>
            </a:r>
          </a:p>
          <a:p>
            <a:r>
              <a:rPr lang="th-TH" sz="2800" dirty="0">
                <a:latin typeface="Browallia New" panose="020B0604020202020204" pitchFamily="34" charset="-34"/>
                <a:ea typeface="Tahoma" panose="020B0604030504040204" pitchFamily="34" charset="0"/>
                <a:cs typeface="Browallia New" panose="020B0604020202020204" pitchFamily="34" charset="-34"/>
              </a:rPr>
              <a:t>เพื่อให้นักศึกษามีสมาธิ และตื่นตัวกับการเรียนอยู่ตลอดเวลา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5CDDD59-BDF8-4B99-9BEE-D97130720D43}"/>
              </a:ext>
            </a:extLst>
          </p:cNvPr>
          <p:cNvSpPr txBox="1"/>
          <p:nvPr/>
        </p:nvSpPr>
        <p:spPr>
          <a:xfrm>
            <a:off x="3698774" y="4905111"/>
            <a:ext cx="683511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800" b="1" dirty="0">
                <a:latin typeface="Browallia New" panose="020B0604020202020204" pitchFamily="34" charset="-34"/>
                <a:ea typeface="Tahoma" panose="020B0604030504040204" pitchFamily="34" charset="0"/>
                <a:cs typeface="Browallia New" panose="020B0604020202020204" pitchFamily="34" charset="-34"/>
              </a:rPr>
              <a:t>สร้างห้องเรียน </a:t>
            </a:r>
            <a:r>
              <a:rPr lang="en-US" sz="2800" b="1" dirty="0">
                <a:latin typeface="Browallia New" panose="020B0604020202020204" pitchFamily="34" charset="-34"/>
                <a:ea typeface="Tahoma" panose="020B0604030504040204" pitchFamily="34" charset="0"/>
                <a:cs typeface="Browallia New" panose="020B0604020202020204" pitchFamily="34" charset="-34"/>
              </a:rPr>
              <a:t>Metaverse</a:t>
            </a:r>
            <a:r>
              <a:rPr lang="en-US" sz="2800" dirty="0">
                <a:latin typeface="Browallia New" panose="020B0604020202020204" pitchFamily="34" charset="-34"/>
                <a:ea typeface="Tahoma" panose="020B0604030504040204" pitchFamily="34" charset="0"/>
                <a:cs typeface="Browallia New" panose="020B0604020202020204" pitchFamily="34" charset="-34"/>
              </a:rPr>
              <a:t> </a:t>
            </a:r>
            <a:endParaRPr lang="th-TH" sz="2800" dirty="0">
              <a:latin typeface="Browallia New" panose="020B0604020202020204" pitchFamily="34" charset="-34"/>
              <a:ea typeface="Tahoma" panose="020B0604030504040204" pitchFamily="34" charset="0"/>
              <a:cs typeface="Browallia New" panose="020B0604020202020204" pitchFamily="34" charset="-34"/>
            </a:endParaRPr>
          </a:p>
          <a:p>
            <a:r>
              <a:rPr lang="th-TH" sz="2800" dirty="0">
                <a:latin typeface="Browallia New" panose="020B0604020202020204" pitchFamily="34" charset="-34"/>
                <a:ea typeface="Tahoma" panose="020B0604030504040204" pitchFamily="34" charset="0"/>
                <a:cs typeface="Browallia New" panose="020B0604020202020204" pitchFamily="34" charset="-34"/>
              </a:rPr>
              <a:t>เปลียนห้องเรียนออนไลท์ธรรมดาที่ให้ผู้เรียนทำได้แค่นั้งเรียนอยู่หน้าคอมพิวเตอร์ ให้ผู้เรียนมีรู้สึกเหมือนได้อยู่ในห้องเรียนจริงๆ </a:t>
            </a:r>
          </a:p>
        </p:txBody>
      </p:sp>
      <p:pic>
        <p:nvPicPr>
          <p:cNvPr id="2050" name="Picture 2" descr="Quiz: What Kind Of Language Learner Are You?">
            <a:extLst>
              <a:ext uri="{FF2B5EF4-FFF2-40B4-BE49-F238E27FC236}">
                <a16:creationId xmlns:a16="http://schemas.microsoft.com/office/drawing/2014/main" id="{45D8B49F-EC18-454C-845E-E8860F5429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09" r="7609"/>
          <a:stretch/>
        </p:blipFill>
        <p:spPr bwMode="auto">
          <a:xfrm>
            <a:off x="1126922" y="3096889"/>
            <a:ext cx="2077493" cy="1384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0CCC102-444A-48CA-90B6-EEB0D0932AB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034" r="8034"/>
          <a:stretch/>
        </p:blipFill>
        <p:spPr>
          <a:xfrm>
            <a:off x="1141448" y="4884154"/>
            <a:ext cx="2077493" cy="1384995"/>
          </a:xfrm>
          <a:prstGeom prst="rect">
            <a:avLst/>
          </a:prstGeom>
        </p:spPr>
      </p:pic>
      <p:pic>
        <p:nvPicPr>
          <p:cNvPr id="2052" name="Picture 4" descr="How parents can support children's online learning | UNICEF Thailand">
            <a:extLst>
              <a:ext uri="{FF2B5EF4-FFF2-40B4-BE49-F238E27FC236}">
                <a16:creationId xmlns:a16="http://schemas.microsoft.com/office/drawing/2014/main" id="{3133B57E-C4EF-433E-BFAC-6C491B2433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1" b="181"/>
          <a:stretch/>
        </p:blipFill>
        <p:spPr bwMode="auto">
          <a:xfrm>
            <a:off x="1141447" y="1521170"/>
            <a:ext cx="2077493" cy="1384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19115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11AABA98-6FB2-4F34-B086-2AC74A7203C7}"/>
              </a:ext>
            </a:extLst>
          </p:cNvPr>
          <p:cNvSpPr/>
          <p:nvPr/>
        </p:nvSpPr>
        <p:spPr>
          <a:xfrm>
            <a:off x="476518" y="1171977"/>
            <a:ext cx="10856890" cy="5383369"/>
          </a:xfrm>
          <a:prstGeom prst="roundRect">
            <a:avLst>
              <a:gd name="adj" fmla="val 4876"/>
            </a:avLst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1101CAD-9F38-48D1-969A-4E77CE7A5738}"/>
              </a:ext>
            </a:extLst>
          </p:cNvPr>
          <p:cNvSpPr txBox="1"/>
          <p:nvPr/>
        </p:nvSpPr>
        <p:spPr>
          <a:xfrm>
            <a:off x="1215402" y="195570"/>
            <a:ext cx="361990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chemeClr val="accent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Prototype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08DA9AE-A1DD-489D-A1AA-0015D8C6B6F1}"/>
              </a:ext>
            </a:extLst>
          </p:cNvPr>
          <p:cNvGrpSpPr/>
          <p:nvPr/>
        </p:nvGrpSpPr>
        <p:grpSpPr>
          <a:xfrm>
            <a:off x="476518" y="287793"/>
            <a:ext cx="738885" cy="738885"/>
            <a:chOff x="476518" y="287793"/>
            <a:chExt cx="738885" cy="738885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014CE3E-A540-4AF9-A8EB-7ACFA29C1720}"/>
                </a:ext>
              </a:extLst>
            </p:cNvPr>
            <p:cNvSpPr/>
            <p:nvPr/>
          </p:nvSpPr>
          <p:spPr>
            <a:xfrm>
              <a:off x="476518" y="287793"/>
              <a:ext cx="738885" cy="73888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" name="Graphic 2" descr="Mining tools with solid fill">
              <a:extLst>
                <a:ext uri="{FF2B5EF4-FFF2-40B4-BE49-F238E27FC236}">
                  <a16:creationId xmlns:a16="http://schemas.microsoft.com/office/drawing/2014/main" id="{6B252F46-3704-41E4-9C6E-AF6B7EDB0AE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75875" y="387150"/>
              <a:ext cx="540170" cy="540170"/>
            </a:xfrm>
            <a:prstGeom prst="rect">
              <a:avLst/>
            </a:prstGeom>
          </p:spPr>
        </p:pic>
      </p:grpSp>
      <p:pic>
        <p:nvPicPr>
          <p:cNvPr id="1026" name="Picture 2" descr="7 Tips for Successful Chinese Self-Study">
            <a:extLst>
              <a:ext uri="{FF2B5EF4-FFF2-40B4-BE49-F238E27FC236}">
                <a16:creationId xmlns:a16="http://schemas.microsoft.com/office/drawing/2014/main" id="{27B62901-6077-473B-AB2B-7C3486C93D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" r="91"/>
          <a:stretch/>
        </p:blipFill>
        <p:spPr bwMode="auto">
          <a:xfrm>
            <a:off x="4668721" y="4672065"/>
            <a:ext cx="2199993" cy="1466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Writing Effective Discussion Questions: UBIS Tips - UBIS">
            <a:extLst>
              <a:ext uri="{FF2B5EF4-FFF2-40B4-BE49-F238E27FC236}">
                <a16:creationId xmlns:a16="http://schemas.microsoft.com/office/drawing/2014/main" id="{BE196A8D-F718-48DF-A486-5C16F37507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26" b="8792"/>
          <a:stretch/>
        </p:blipFill>
        <p:spPr bwMode="auto">
          <a:xfrm>
            <a:off x="4672676" y="2286484"/>
            <a:ext cx="2199993" cy="1466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Easy ways to build up your teamwork and collaboration skills">
            <a:extLst>
              <a:ext uri="{FF2B5EF4-FFF2-40B4-BE49-F238E27FC236}">
                <a16:creationId xmlns:a16="http://schemas.microsoft.com/office/drawing/2014/main" id="{5EFBED88-7FB1-4F62-BBDD-6D4D77AE7A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7" r="15228" b="14455"/>
          <a:stretch/>
        </p:blipFill>
        <p:spPr bwMode="auto">
          <a:xfrm>
            <a:off x="8011690" y="2286484"/>
            <a:ext cx="2199993" cy="1466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A Renewed Case for Student Success: Using Transparency in Assignment Design  When Teaching Remotely - Faculty Focus | Higher Ed Teaching &amp;amp; Learning">
            <a:extLst>
              <a:ext uri="{FF2B5EF4-FFF2-40B4-BE49-F238E27FC236}">
                <a16:creationId xmlns:a16="http://schemas.microsoft.com/office/drawing/2014/main" id="{17B7818F-AB0D-4867-9E9A-9EE22E93CA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623" r="23399" b="16904"/>
          <a:stretch/>
        </p:blipFill>
        <p:spPr bwMode="auto">
          <a:xfrm>
            <a:off x="1611835" y="2286485"/>
            <a:ext cx="2199995" cy="1466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Celebration Education Graduation Student Success Learning Concept -  Christensen Institute : Christensen Institute">
            <a:extLst>
              <a:ext uri="{FF2B5EF4-FFF2-40B4-BE49-F238E27FC236}">
                <a16:creationId xmlns:a16="http://schemas.microsoft.com/office/drawing/2014/main" id="{DFEE6A84-D510-4529-8953-A53F97B86B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" r="31"/>
          <a:stretch/>
        </p:blipFill>
        <p:spPr bwMode="auto">
          <a:xfrm>
            <a:off x="8011690" y="4672065"/>
            <a:ext cx="2199993" cy="1466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6 ทักษะการให้ Feedback ที่หัวหน้าควรมีเพื่อทีมในฝัน - โพสต์ทูเดย์ สุขภาพ">
            <a:extLst>
              <a:ext uri="{FF2B5EF4-FFF2-40B4-BE49-F238E27FC236}">
                <a16:creationId xmlns:a16="http://schemas.microsoft.com/office/drawing/2014/main" id="{3D9E2393-2FC3-49F4-B157-F61E55996F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" b="25"/>
          <a:stretch/>
        </p:blipFill>
        <p:spPr bwMode="auto">
          <a:xfrm>
            <a:off x="1611837" y="4672065"/>
            <a:ext cx="2199993" cy="1466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4A032C9-E8F8-4DA7-8E3C-2093EA55C528}"/>
              </a:ext>
            </a:extLst>
          </p:cNvPr>
          <p:cNvSpPr txBox="1"/>
          <p:nvPr/>
        </p:nvSpPr>
        <p:spPr>
          <a:xfrm>
            <a:off x="1499973" y="1525522"/>
            <a:ext cx="24237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000" dirty="0">
                <a:latin typeface="Browallia New" panose="020B0604020202020204" pitchFamily="34" charset="-34"/>
                <a:ea typeface="Tahoma" panose="020B0604030504040204" pitchFamily="34" charset="0"/>
                <a:cs typeface="Browallia New" panose="020B0604020202020204" pitchFamily="34" charset="-34"/>
              </a:rPr>
              <a:t>ให้ </a:t>
            </a:r>
            <a:r>
              <a:rPr lang="en-US" sz="2000" dirty="0">
                <a:latin typeface="Browallia New" panose="020B0604020202020204" pitchFamily="34" charset="-34"/>
                <a:ea typeface="Tahoma" panose="020B0604030504040204" pitchFamily="34" charset="0"/>
                <a:cs typeface="Browallia New" panose="020B0604020202020204" pitchFamily="34" charset="-34"/>
              </a:rPr>
              <a:t>VDO/</a:t>
            </a:r>
            <a:r>
              <a:rPr lang="th-TH" sz="2000" dirty="0">
                <a:latin typeface="Browallia New" panose="020B0604020202020204" pitchFamily="34" charset="-34"/>
                <a:ea typeface="Tahoma" panose="020B0604030504040204" pitchFamily="34" charset="0"/>
                <a:cs typeface="Browallia New" panose="020B0604020202020204" pitchFamily="34" charset="-34"/>
              </a:rPr>
              <a:t>เนื้อหาวิชาที่จะเรียน กับน.ศ. เพื่อมาศึกษาก่อนเรียน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FBF0E53-E0DD-484A-B5F9-10326D3561CD}"/>
              </a:ext>
            </a:extLst>
          </p:cNvPr>
          <p:cNvSpPr txBox="1"/>
          <p:nvPr/>
        </p:nvSpPr>
        <p:spPr>
          <a:xfrm>
            <a:off x="7898260" y="1572236"/>
            <a:ext cx="26840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000" dirty="0">
                <a:latin typeface="Browallia New" panose="020B0604020202020204" pitchFamily="34" charset="-34"/>
                <a:ea typeface="Tahoma" panose="020B0604030504040204" pitchFamily="34" charset="0"/>
                <a:cs typeface="Browallia New" panose="020B0604020202020204" pitchFamily="34" charset="-34"/>
              </a:rPr>
              <a:t>แบ่งกลุ่มน.ศ. ให้ทำแบบฝึกหัดร่วมกัน เพื่อนำสิ่งที่เรียนมาไปใช้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F6BC87E-7177-458C-BC76-7EC58E90D003}"/>
              </a:ext>
            </a:extLst>
          </p:cNvPr>
          <p:cNvSpPr txBox="1"/>
          <p:nvPr/>
        </p:nvSpPr>
        <p:spPr>
          <a:xfrm>
            <a:off x="4620948" y="1525522"/>
            <a:ext cx="23034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000" dirty="0">
                <a:latin typeface="Browallia New" panose="020B0604020202020204" pitchFamily="34" charset="-34"/>
                <a:ea typeface="Tahoma" panose="020B0604030504040204" pitchFamily="34" charset="0"/>
                <a:cs typeface="Browallia New" panose="020B0604020202020204" pitchFamily="34" charset="-34"/>
              </a:rPr>
              <a:t>อาจารย์สรุป และทบทวนเนื้อให้อีกครั้ง เพื่อเพิ่มความเข้าใจ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AC4E3A0-7753-4E67-9481-9817A8B446C1}"/>
              </a:ext>
            </a:extLst>
          </p:cNvPr>
          <p:cNvSpPr txBox="1"/>
          <p:nvPr/>
        </p:nvSpPr>
        <p:spPr>
          <a:xfrm>
            <a:off x="1499973" y="4033124"/>
            <a:ext cx="26840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000" dirty="0">
                <a:latin typeface="Browallia New" panose="020B0604020202020204" pitchFamily="34" charset="-34"/>
                <a:ea typeface="Tahoma" panose="020B0604030504040204" pitchFamily="34" charset="0"/>
                <a:cs typeface="Browallia New" panose="020B0604020202020204" pitchFamily="34" charset="-34"/>
              </a:rPr>
              <a:t>อาจารย์ </a:t>
            </a:r>
            <a:r>
              <a:rPr lang="en-US" sz="2000" dirty="0">
                <a:latin typeface="Browallia New" panose="020B0604020202020204" pitchFamily="34" charset="-34"/>
                <a:ea typeface="Tahoma" panose="020B0604030504040204" pitchFamily="34" charset="0"/>
                <a:cs typeface="Browallia New" panose="020B0604020202020204" pitchFamily="34" charset="-34"/>
              </a:rPr>
              <a:t>Feedback </a:t>
            </a:r>
            <a:r>
              <a:rPr lang="th-TH" sz="2000" dirty="0">
                <a:latin typeface="Browallia New" panose="020B0604020202020204" pitchFamily="34" charset="-34"/>
                <a:ea typeface="Tahoma" panose="020B0604030504040204" pitchFamily="34" charset="0"/>
                <a:cs typeface="Browallia New" panose="020B0604020202020204" pitchFamily="34" charset="-34"/>
              </a:rPr>
              <a:t>งานที่นักศึกษาทำมา เพื่อให้นักศึกษาไปปรับปรุง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6757639-E90F-4DC0-A072-333C6C41516F}"/>
              </a:ext>
            </a:extLst>
          </p:cNvPr>
          <p:cNvSpPr txBox="1"/>
          <p:nvPr/>
        </p:nvSpPr>
        <p:spPr>
          <a:xfrm>
            <a:off x="4620948" y="3964179"/>
            <a:ext cx="24424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000" dirty="0">
                <a:latin typeface="Browallia New" panose="020B0604020202020204" pitchFamily="34" charset="-34"/>
                <a:ea typeface="Tahoma" panose="020B0604030504040204" pitchFamily="34" charset="0"/>
                <a:cs typeface="Browallia New" panose="020B0604020202020204" pitchFamily="34" charset="-34"/>
              </a:rPr>
              <a:t>น.ศ. กลับมาปรับปรุงงานตามที่ได้รับ </a:t>
            </a:r>
            <a:r>
              <a:rPr lang="en-US" sz="2000" dirty="0">
                <a:latin typeface="Browallia New" panose="020B0604020202020204" pitchFamily="34" charset="-34"/>
                <a:ea typeface="Tahoma" panose="020B0604030504040204" pitchFamily="34" charset="0"/>
                <a:cs typeface="Browallia New" panose="020B0604020202020204" pitchFamily="34" charset="-34"/>
              </a:rPr>
              <a:t>Feedback </a:t>
            </a:r>
            <a:r>
              <a:rPr lang="th-TH" sz="2000" dirty="0">
                <a:latin typeface="Browallia New" panose="020B0604020202020204" pitchFamily="34" charset="-34"/>
                <a:ea typeface="Tahoma" panose="020B0604030504040204" pitchFamily="34" charset="0"/>
                <a:cs typeface="Browallia New" panose="020B0604020202020204" pitchFamily="34" charset="-34"/>
              </a:rPr>
              <a:t>มาจากอาจารย์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3D76339-406A-4FEB-A4A6-B1A736759C77}"/>
              </a:ext>
            </a:extLst>
          </p:cNvPr>
          <p:cNvSpPr txBox="1"/>
          <p:nvPr/>
        </p:nvSpPr>
        <p:spPr>
          <a:xfrm>
            <a:off x="7786396" y="4029007"/>
            <a:ext cx="27937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000" dirty="0">
                <a:latin typeface="Browallia New" panose="020B0604020202020204" pitchFamily="34" charset="-34"/>
                <a:ea typeface="Tahoma" panose="020B0604030504040204" pitchFamily="34" charset="0"/>
                <a:cs typeface="Browallia New" panose="020B0604020202020204" pitchFamily="34" charset="-34"/>
              </a:rPr>
              <a:t>น.ศ. เข้าใจเนื้อหาที่เรียนมากขึ้น และได้ลงมือทำจริงเพื่อเพิ่มความเข้าใจ</a:t>
            </a:r>
          </a:p>
        </p:txBody>
      </p:sp>
    </p:spTree>
    <p:extLst>
      <p:ext uri="{BB962C8B-B14F-4D97-AF65-F5344CB8AC3E}">
        <p14:creationId xmlns:p14="http://schemas.microsoft.com/office/powerpoint/2010/main" val="25071877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595AA82F-3F40-4560-BEAF-D99E2E253BFC}"/>
              </a:ext>
            </a:extLst>
          </p:cNvPr>
          <p:cNvSpPr/>
          <p:nvPr/>
        </p:nvSpPr>
        <p:spPr>
          <a:xfrm>
            <a:off x="1183637" y="1825156"/>
            <a:ext cx="4663440" cy="2103120"/>
          </a:xfrm>
          <a:prstGeom prst="roundRect">
            <a:avLst>
              <a:gd name="adj" fmla="val 6090"/>
            </a:avLst>
          </a:prstGeom>
          <a:noFill/>
          <a:ln w="28575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7034BD72-50D9-4131-AE7E-6CF5E97A1D90}"/>
              </a:ext>
            </a:extLst>
          </p:cNvPr>
          <p:cNvSpPr/>
          <p:nvPr/>
        </p:nvSpPr>
        <p:spPr>
          <a:xfrm>
            <a:off x="6039055" y="1825156"/>
            <a:ext cx="4663440" cy="2103120"/>
          </a:xfrm>
          <a:prstGeom prst="roundRect">
            <a:avLst>
              <a:gd name="adj" fmla="val 6090"/>
            </a:avLst>
          </a:prstGeom>
          <a:noFill/>
          <a:ln w="28575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C0BD09B9-8481-4A9E-BDAC-57A3602909F2}"/>
              </a:ext>
            </a:extLst>
          </p:cNvPr>
          <p:cNvSpPr/>
          <p:nvPr/>
        </p:nvSpPr>
        <p:spPr>
          <a:xfrm>
            <a:off x="1183637" y="4020280"/>
            <a:ext cx="4663440" cy="2103120"/>
          </a:xfrm>
          <a:prstGeom prst="roundRect">
            <a:avLst>
              <a:gd name="adj" fmla="val 6090"/>
            </a:avLst>
          </a:prstGeom>
          <a:noFill/>
          <a:ln w="28575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83A8B4A5-B9E3-4F7D-9240-E8F615AFAC4D}"/>
              </a:ext>
            </a:extLst>
          </p:cNvPr>
          <p:cNvSpPr/>
          <p:nvPr/>
        </p:nvSpPr>
        <p:spPr>
          <a:xfrm>
            <a:off x="6039055" y="4020280"/>
            <a:ext cx="4663440" cy="2103120"/>
          </a:xfrm>
          <a:prstGeom prst="roundRect">
            <a:avLst>
              <a:gd name="adj" fmla="val 6090"/>
            </a:avLst>
          </a:prstGeom>
          <a:noFill/>
          <a:ln w="28575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6122218-90E6-4DCF-A40E-BEA77643099A}"/>
              </a:ext>
            </a:extLst>
          </p:cNvPr>
          <p:cNvSpPr/>
          <p:nvPr/>
        </p:nvSpPr>
        <p:spPr>
          <a:xfrm>
            <a:off x="476518" y="1171977"/>
            <a:ext cx="10856890" cy="5383369"/>
          </a:xfrm>
          <a:prstGeom prst="roundRect">
            <a:avLst>
              <a:gd name="adj" fmla="val 4876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6C6A76-8DF2-4522-A759-6EA4AC200A16}"/>
              </a:ext>
            </a:extLst>
          </p:cNvPr>
          <p:cNvSpPr txBox="1"/>
          <p:nvPr/>
        </p:nvSpPr>
        <p:spPr>
          <a:xfrm>
            <a:off x="1215402" y="195570"/>
            <a:ext cx="275428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Testing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A1BAC66-9A3D-42A9-BEC3-D23DEDFC5DD0}"/>
              </a:ext>
            </a:extLst>
          </p:cNvPr>
          <p:cNvGrpSpPr/>
          <p:nvPr/>
        </p:nvGrpSpPr>
        <p:grpSpPr>
          <a:xfrm>
            <a:off x="476518" y="287793"/>
            <a:ext cx="738885" cy="738885"/>
            <a:chOff x="476518" y="287793"/>
            <a:chExt cx="738885" cy="738885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E06A98CC-BB5E-457F-85C1-7FEA0C6B2088}"/>
                </a:ext>
              </a:extLst>
            </p:cNvPr>
            <p:cNvSpPr/>
            <p:nvPr/>
          </p:nvSpPr>
          <p:spPr>
            <a:xfrm>
              <a:off x="476518" y="287793"/>
              <a:ext cx="738885" cy="738885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Graphic 9" descr="Clipboard Partially Crossed with solid fill">
              <a:extLst>
                <a:ext uri="{FF2B5EF4-FFF2-40B4-BE49-F238E27FC236}">
                  <a16:creationId xmlns:a16="http://schemas.microsoft.com/office/drawing/2014/main" id="{B1B64D3E-A8EB-466F-A1EC-7B924C9914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58973" y="370248"/>
              <a:ext cx="573973" cy="573973"/>
            </a:xfrm>
            <a:prstGeom prst="rect">
              <a:avLst/>
            </a:prstGeom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524A1E2-45D4-43CD-AB95-A9CCDBE981EE}"/>
              </a:ext>
            </a:extLst>
          </p:cNvPr>
          <p:cNvGrpSpPr/>
          <p:nvPr/>
        </p:nvGrpSpPr>
        <p:grpSpPr>
          <a:xfrm>
            <a:off x="6189554" y="4157311"/>
            <a:ext cx="535590" cy="535590"/>
            <a:chOff x="476518" y="287793"/>
            <a:chExt cx="738885" cy="738885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28509E81-C8D3-42BC-83D4-67C0B3FFD90E}"/>
                </a:ext>
              </a:extLst>
            </p:cNvPr>
            <p:cNvSpPr/>
            <p:nvPr/>
          </p:nvSpPr>
          <p:spPr>
            <a:xfrm>
              <a:off x="476518" y="287793"/>
              <a:ext cx="738885" cy="73888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" name="Graphic 18" descr="Lightbulb with solid fill">
              <a:extLst>
                <a:ext uri="{FF2B5EF4-FFF2-40B4-BE49-F238E27FC236}">
                  <a16:creationId xmlns:a16="http://schemas.microsoft.com/office/drawing/2014/main" id="{0BC12D00-0640-4E0A-AEB8-522E8CE3109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64998" y="376273"/>
              <a:ext cx="561924" cy="561924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1BC62BC-2E87-4315-81D3-D38957030505}"/>
              </a:ext>
            </a:extLst>
          </p:cNvPr>
          <p:cNvGrpSpPr/>
          <p:nvPr/>
        </p:nvGrpSpPr>
        <p:grpSpPr>
          <a:xfrm>
            <a:off x="1325633" y="4157311"/>
            <a:ext cx="535590" cy="535590"/>
            <a:chOff x="1526114" y="4290597"/>
            <a:chExt cx="535590" cy="535590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AE72FDB1-C0BE-4CF5-ADD6-F171BF5069BC}"/>
                </a:ext>
              </a:extLst>
            </p:cNvPr>
            <p:cNvSpPr/>
            <p:nvPr/>
          </p:nvSpPr>
          <p:spPr>
            <a:xfrm>
              <a:off x="1526114" y="4290597"/>
              <a:ext cx="535590" cy="53559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8" name="Graphic 27" descr="Question Mark with solid fill">
              <a:extLst>
                <a:ext uri="{FF2B5EF4-FFF2-40B4-BE49-F238E27FC236}">
                  <a16:creationId xmlns:a16="http://schemas.microsoft.com/office/drawing/2014/main" id="{F37D95A3-3207-4F2F-9C0C-05975801908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631952" y="4396435"/>
              <a:ext cx="323914" cy="323914"/>
            </a:xfrm>
            <a:prstGeom prst="rect">
              <a:avLst/>
            </a:prstGeom>
          </p:spPr>
        </p:pic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AD942729-B109-41D8-B8D6-35059FF690A9}"/>
              </a:ext>
            </a:extLst>
          </p:cNvPr>
          <p:cNvGrpSpPr/>
          <p:nvPr/>
        </p:nvGrpSpPr>
        <p:grpSpPr>
          <a:xfrm>
            <a:off x="1258319" y="1965480"/>
            <a:ext cx="535590" cy="535590"/>
            <a:chOff x="3701887" y="2332145"/>
            <a:chExt cx="535590" cy="535590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0191AB9E-C0CD-4D9F-8DBF-ADC1B00B85EF}"/>
                </a:ext>
              </a:extLst>
            </p:cNvPr>
            <p:cNvSpPr/>
            <p:nvPr/>
          </p:nvSpPr>
          <p:spPr>
            <a:xfrm>
              <a:off x="3701887" y="2332145"/>
              <a:ext cx="535590" cy="53559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Graphic 12" descr="Thumbs up sign with solid fill">
              <a:extLst>
                <a:ext uri="{FF2B5EF4-FFF2-40B4-BE49-F238E27FC236}">
                  <a16:creationId xmlns:a16="http://schemas.microsoft.com/office/drawing/2014/main" id="{534882D2-2D9C-4C2A-9F35-F40057D26F5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769201" y="2399459"/>
              <a:ext cx="400963" cy="400963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FBC59AF-6051-405C-82F2-BEF4AB6236C7}"/>
              </a:ext>
            </a:extLst>
          </p:cNvPr>
          <p:cNvGrpSpPr/>
          <p:nvPr/>
        </p:nvGrpSpPr>
        <p:grpSpPr>
          <a:xfrm>
            <a:off x="6189554" y="1922737"/>
            <a:ext cx="535590" cy="535590"/>
            <a:chOff x="6587513" y="2215923"/>
            <a:chExt cx="535590" cy="535590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A3D467D2-70E9-4613-847C-08FBE05E876D}"/>
                </a:ext>
              </a:extLst>
            </p:cNvPr>
            <p:cNvSpPr/>
            <p:nvPr/>
          </p:nvSpPr>
          <p:spPr>
            <a:xfrm>
              <a:off x="6587513" y="2215923"/>
              <a:ext cx="535590" cy="53559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Graphic 13" descr="Thumbs up sign with solid fill">
              <a:extLst>
                <a:ext uri="{FF2B5EF4-FFF2-40B4-BE49-F238E27FC236}">
                  <a16:creationId xmlns:a16="http://schemas.microsoft.com/office/drawing/2014/main" id="{7D5299B5-7C10-43B2-B9B1-4DA707E0374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10800000" flipH="1">
              <a:off x="6656329" y="2284739"/>
              <a:ext cx="397959" cy="397959"/>
            </a:xfrm>
            <a:prstGeom prst="rect">
              <a:avLst/>
            </a:prstGeom>
          </p:spPr>
        </p:pic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2686A535-D7AB-4801-B500-7E900FAAC80F}"/>
              </a:ext>
            </a:extLst>
          </p:cNvPr>
          <p:cNvSpPr txBox="1"/>
          <p:nvPr/>
        </p:nvSpPr>
        <p:spPr>
          <a:xfrm>
            <a:off x="1861223" y="1943450"/>
            <a:ext cx="7889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Browallia New" panose="020B0604020202020204" pitchFamily="34" charset="-34"/>
                <a:ea typeface="Tahoma" panose="020B0604030504040204" pitchFamily="34" charset="0"/>
                <a:cs typeface="Browallia New" panose="020B0604020202020204" pitchFamily="34" charset="-34"/>
              </a:rPr>
              <a:t>Like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747F11D-2834-4D92-8847-D1BB5F69EE9C}"/>
              </a:ext>
            </a:extLst>
          </p:cNvPr>
          <p:cNvSpPr txBox="1"/>
          <p:nvPr/>
        </p:nvSpPr>
        <p:spPr>
          <a:xfrm>
            <a:off x="6838326" y="1867366"/>
            <a:ext cx="11576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Browallia New" panose="020B0604020202020204" pitchFamily="34" charset="-34"/>
                <a:ea typeface="Tahoma" panose="020B0604030504040204" pitchFamily="34" charset="0"/>
                <a:cs typeface="Browallia New" panose="020B0604020202020204" pitchFamily="34" charset="-34"/>
              </a:rPr>
              <a:t>Dislike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A830289-67B7-421B-A78D-227594AC8050}"/>
              </a:ext>
            </a:extLst>
          </p:cNvPr>
          <p:cNvSpPr txBox="1"/>
          <p:nvPr/>
        </p:nvSpPr>
        <p:spPr>
          <a:xfrm>
            <a:off x="6789280" y="4101940"/>
            <a:ext cx="7889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Browallia New" panose="020B0604020202020204" pitchFamily="34" charset="-34"/>
                <a:ea typeface="Tahoma" panose="020B0604030504040204" pitchFamily="34" charset="0"/>
                <a:cs typeface="Browallia New" panose="020B0604020202020204" pitchFamily="34" charset="-34"/>
              </a:rPr>
              <a:t>Idea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16642F0-BE5A-411C-96BF-6D353F6A9840}"/>
              </a:ext>
            </a:extLst>
          </p:cNvPr>
          <p:cNvSpPr txBox="1"/>
          <p:nvPr/>
        </p:nvSpPr>
        <p:spPr>
          <a:xfrm>
            <a:off x="1861223" y="4101940"/>
            <a:ext cx="18038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Browallia New" panose="020B0604020202020204" pitchFamily="34" charset="-34"/>
                <a:ea typeface="Tahoma" panose="020B0604030504040204" pitchFamily="34" charset="0"/>
                <a:cs typeface="Browallia New" panose="020B0604020202020204" pitchFamily="34" charset="-34"/>
              </a:rPr>
              <a:t>Question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0FBA37B-1F50-488D-88E6-3402D97A9BCD}"/>
              </a:ext>
            </a:extLst>
          </p:cNvPr>
          <p:cNvSpPr txBox="1"/>
          <p:nvPr/>
        </p:nvSpPr>
        <p:spPr>
          <a:xfrm>
            <a:off x="1489505" y="2620755"/>
            <a:ext cx="40892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000" dirty="0">
                <a:latin typeface="Browallia New" panose="020B0604020202020204" pitchFamily="34" charset="-34"/>
                <a:ea typeface="Tahoma" panose="020B0604030504040204" pitchFamily="34" charset="0"/>
                <a:cs typeface="Browallia New" panose="020B0604020202020204" pitchFamily="34" charset="-34"/>
              </a:rPr>
              <a:t>ได้ลงมือทำจริง ทำให้ได้รู้ว่านำสิ่งที่ได้เรียนมาไปใช้ในการทำงานอย่างไร และได้พูดคุยแลกเปลียนสิ่งที่ได้เรียนมากับเพื่อนตอนทำงานกลุ่มทำให้เห็นภาพมากขึ้น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0CF7497-6E14-42A4-88B3-CD8558EBEB8C}"/>
              </a:ext>
            </a:extLst>
          </p:cNvPr>
          <p:cNvSpPr txBox="1"/>
          <p:nvPr/>
        </p:nvSpPr>
        <p:spPr>
          <a:xfrm>
            <a:off x="6253690" y="2620755"/>
            <a:ext cx="40892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000" dirty="0">
                <a:latin typeface="Browallia New" panose="020B0604020202020204" pitchFamily="34" charset="-34"/>
                <a:ea typeface="Tahoma" panose="020B0604030504040204" pitchFamily="34" charset="0"/>
                <a:cs typeface="Browallia New" panose="020B0604020202020204" pitchFamily="34" charset="-34"/>
              </a:rPr>
              <a:t>กลัวไม่มีเวลาศึกษาเนื้อหาก่อนถึงชั่วโมงเรียน หรือเนื้อหาที่ต้องเรียนยากเกินไปไม่สามารถทำความเข้าใจคนเดียวได้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38766FB-AD36-418E-9F27-5AC9C0D02FA1}"/>
              </a:ext>
            </a:extLst>
          </p:cNvPr>
          <p:cNvSpPr txBox="1"/>
          <p:nvPr/>
        </p:nvSpPr>
        <p:spPr>
          <a:xfrm>
            <a:off x="1489505" y="4838200"/>
            <a:ext cx="40892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000" dirty="0">
                <a:latin typeface="Browallia New" panose="020B0604020202020204" pitchFamily="34" charset="-34"/>
                <a:ea typeface="Tahoma" panose="020B0604030504040204" pitchFamily="34" charset="0"/>
                <a:cs typeface="Browallia New" panose="020B0604020202020204" pitchFamily="34" charset="-34"/>
              </a:rPr>
              <a:t>มีปรับพื้นความรู้ที่จำเป็นสำหรับการเรียนให้หรือไม่</a:t>
            </a:r>
            <a:r>
              <a:rPr lang="en-US" sz="2000" dirty="0">
                <a:latin typeface="Browallia New" panose="020B0604020202020204" pitchFamily="34" charset="-34"/>
                <a:ea typeface="Tahoma" panose="020B0604030504040204" pitchFamily="34" charset="0"/>
                <a:cs typeface="Browallia New" panose="020B0604020202020204" pitchFamily="34" charset="-34"/>
              </a:rPr>
              <a:t> </a:t>
            </a:r>
            <a:r>
              <a:rPr lang="th-TH" sz="2000" dirty="0">
                <a:latin typeface="Browallia New" panose="020B0604020202020204" pitchFamily="34" charset="-34"/>
                <a:ea typeface="Tahoma" panose="020B0604030504040204" pitchFamily="34" charset="0"/>
                <a:cs typeface="Browallia New" panose="020B0604020202020204" pitchFamily="34" charset="-34"/>
              </a:rPr>
              <a:t>เพื่อให้สามารถเรียนเนื้อหาใหม่ได้เข้าใจมากขึ้น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666B26C-B272-43BE-8A49-F8EDC28E8944}"/>
              </a:ext>
            </a:extLst>
          </p:cNvPr>
          <p:cNvSpPr txBox="1"/>
          <p:nvPr/>
        </p:nvSpPr>
        <p:spPr>
          <a:xfrm>
            <a:off x="6253690" y="4838200"/>
            <a:ext cx="40892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000" dirty="0">
                <a:latin typeface="Browallia New" panose="020B0604020202020204" pitchFamily="34" charset="-34"/>
                <a:ea typeface="Tahoma" panose="020B0604030504040204" pitchFamily="34" charset="0"/>
                <a:cs typeface="Browallia New" panose="020B0604020202020204" pitchFamily="34" charset="-34"/>
              </a:rPr>
              <a:t>ควรมีปรับปรุงรูปแบบการสอน และสัดส่วนเวลาในแต่ละส่วนตามความยากง่ายของเนื้อหาเช่น ถ้าเนื้อหายากอาจจะเน้นส่วนสรุปเนื้อหา และสอบถามมากขึ้น</a:t>
            </a:r>
          </a:p>
        </p:txBody>
      </p:sp>
    </p:spTree>
    <p:extLst>
      <p:ext uri="{BB962C8B-B14F-4D97-AF65-F5344CB8AC3E}">
        <p14:creationId xmlns:p14="http://schemas.microsoft.com/office/powerpoint/2010/main" val="20624522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419</TotalTime>
  <Words>585</Words>
  <Application>Microsoft Office PowerPoint</Application>
  <PresentationFormat>Widescreen</PresentationFormat>
  <Paragraphs>43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1" baseType="lpstr">
      <vt:lpstr>Arial</vt:lpstr>
      <vt:lpstr>Browallia New</vt:lpstr>
      <vt:lpstr>Calibri</vt:lpstr>
      <vt:lpstr>Calibri Light</vt:lpstr>
      <vt:lpstr>Tahoma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Taitip suphasiriwattana</dc:creator>
  <cp:lastModifiedBy>Taitip suphasiriwattana</cp:lastModifiedBy>
  <cp:revision>1</cp:revision>
  <dcterms:created xsi:type="dcterms:W3CDTF">2021-12-12T04:03:47Z</dcterms:created>
  <dcterms:modified xsi:type="dcterms:W3CDTF">2021-12-26T15:20:45Z</dcterms:modified>
</cp:coreProperties>
</file>